
<file path=[Content_Types].xml><?xml version="1.0" encoding="utf-8"?>
<Types xmlns="http://schemas.openxmlformats.org/package/2006/content-types">
  <Default Extension="emf" ContentType="image/x-emf"/>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notesSlides/notesSlide1.xml" ContentType="application/vnd.openxmlformats-officedocument.presentationml.notesSlide+xml"/>
  <Override PartName="/ppt/tags/tag9.xml" ContentType="application/vnd.openxmlformats-officedocument.presentationml.tags+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autoCompressPictures="0">
  <p:sldMasterIdLst>
    <p:sldMasterId id="2147483648" r:id="rId1"/>
  </p:sldMasterIdLst>
  <p:notesMasterIdLst>
    <p:notesMasterId r:id="rId25"/>
  </p:notesMasterIdLst>
  <p:sldIdLst>
    <p:sldId id="256" r:id="rId2"/>
    <p:sldId id="579" r:id="rId3"/>
    <p:sldId id="515" r:id="rId4"/>
    <p:sldId id="559" r:id="rId5"/>
    <p:sldId id="560" r:id="rId6"/>
    <p:sldId id="563" r:id="rId7"/>
    <p:sldId id="592" r:id="rId8"/>
    <p:sldId id="593" r:id="rId9"/>
    <p:sldId id="258" r:id="rId10"/>
    <p:sldId id="260" r:id="rId11"/>
    <p:sldId id="278" r:id="rId12"/>
    <p:sldId id="279" r:id="rId13"/>
    <p:sldId id="598" r:id="rId14"/>
    <p:sldId id="597" r:id="rId15"/>
    <p:sldId id="599" r:id="rId16"/>
    <p:sldId id="600" r:id="rId17"/>
    <p:sldId id="601" r:id="rId18"/>
    <p:sldId id="602" r:id="rId19"/>
    <p:sldId id="594" r:id="rId20"/>
    <p:sldId id="280" r:id="rId21"/>
    <p:sldId id="282" r:id="rId22"/>
    <p:sldId id="595" r:id="rId23"/>
    <p:sldId id="596" r:id="rId24"/>
  </p:sldIdLst>
  <p:sldSz cx="12192000" cy="6858000"/>
  <p:notesSz cx="5143500" cy="9144000"/>
  <p:embeddedFontLst>
    <p:embeddedFont>
      <p:font typeface="FZLanTingHeiS-B-GB" panose="02000000000000000000" pitchFamily="2" charset="-122"/>
      <p:regular r:id="rId26"/>
    </p:embeddedFont>
    <p:embeddedFont>
      <p:font typeface="FZLanTingHeiS-EL-GB" panose="02000000000000000000" pitchFamily="2" charset="-122"/>
      <p:regular r:id="rId27"/>
    </p:embeddedFont>
    <p:embeddedFont>
      <p:font typeface="ReeJi-BigRuixain-BoldGBV1.0" panose="02010600030101010101" charset="-122"/>
      <p:regular r:id="rId28"/>
    </p:embeddedFont>
    <p:embeddedFont>
      <p:font typeface="Arial Black" panose="020B0A04020102020204" pitchFamily="34" charset="0"/>
      <p:bold r:id="rId29"/>
    </p:embeddedFont>
    <p:embeddedFont>
      <p:font typeface="等线" panose="02010600030101010101" pitchFamily="2" charset="-122"/>
      <p:regular r:id="rId30"/>
      <p:bold r:id="rId31"/>
    </p:embeddedFont>
    <p:embeddedFont>
      <p:font typeface="微软雅黑" panose="020B0503020204020204" pitchFamily="34" charset="-122"/>
      <p:regular r:id="rId32"/>
      <p:bold r:id="rId33"/>
    </p:embeddedFont>
    <p:embeddedFont>
      <p:font typeface="微软雅黑" panose="020B0503020204020204" pitchFamily="34" charset="-122"/>
      <p:regular r:id="rId32"/>
      <p:bold r:id="rId33"/>
    </p:embeddedFont>
  </p:embeddedFontLst>
  <p:defaultTextStyle>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55CF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10"/>
    <p:restoredTop sz="94613"/>
  </p:normalViewPr>
  <p:slideViewPr>
    <p:cSldViewPr snapToGrid="0" snapToObjects="1">
      <p:cViewPr varScale="1">
        <p:scale>
          <a:sx n="80" d="100"/>
          <a:sy n="80" d="100"/>
        </p:scale>
        <p:origin x="749" y="4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font" Target="fonts/font1.fntdata"/><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33" Type="http://schemas.openxmlformats.org/officeDocument/2006/relationships/font" Target="fonts/font8.fntdata"/><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font" Target="fonts/font4.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font" Target="fonts/font7.fntdata"/><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font" Target="fonts/font3.fntdata"/><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6.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font" Target="fonts/font2.fntdata"/><Relationship Id="rId30" Type="http://schemas.openxmlformats.org/officeDocument/2006/relationships/font" Target="fonts/font5.fntdata"/><Relationship Id="rId35" Type="http://schemas.openxmlformats.org/officeDocument/2006/relationships/viewProps" Target="viewProps.xml"/><Relationship Id="rId8" Type="http://schemas.openxmlformats.org/officeDocument/2006/relationships/slide" Target="slides/slide7.xml"/><Relationship Id="rId3" Type="http://schemas.openxmlformats.org/officeDocument/2006/relationships/slide" Target="slides/slide2.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D6CE2D90-4C91-4BC9-914D-E17E62B3E6CB}" type="doc">
      <dgm:prSet loTypeId="urn:microsoft.com/office/officeart/2009/3/layout/IncreasingArrowsProcess" loCatId="process" qsTypeId="urn:microsoft.com/office/officeart/2005/8/quickstyle/simple1" qsCatId="simple" csTypeId="urn:microsoft.com/office/officeart/2005/8/colors/accent1_2" csCatId="accent1" phldr="1"/>
      <dgm:spPr/>
      <dgm:t>
        <a:bodyPr/>
        <a:lstStyle/>
        <a:p>
          <a:endParaRPr lang="zh-CN" altLang="en-US"/>
        </a:p>
      </dgm:t>
    </dgm:pt>
    <dgm:pt modelId="{2B722221-FA68-469B-B0C2-5C7B38C95CC3}">
      <dgm:prSet phldrT="[文本]"/>
      <dgm:spPr/>
      <dgm:t>
        <a:bodyPr/>
        <a:lstStyle/>
        <a:p>
          <a:r>
            <a:rPr lang="en-US" altLang="zh-CN" dirty="0"/>
            <a:t>7.23</a:t>
          </a:r>
          <a:endParaRPr lang="zh-CN" altLang="en-US" dirty="0"/>
        </a:p>
      </dgm:t>
    </dgm:pt>
    <dgm:pt modelId="{FCAACD25-C945-452C-850F-4397C701EC9C}" type="parTrans" cxnId="{DD75C9DC-2BB5-4CCC-8B15-76A7157E5656}">
      <dgm:prSet/>
      <dgm:spPr/>
      <dgm:t>
        <a:bodyPr/>
        <a:lstStyle/>
        <a:p>
          <a:endParaRPr lang="zh-CN" altLang="en-US"/>
        </a:p>
      </dgm:t>
    </dgm:pt>
    <dgm:pt modelId="{F460B500-1AA9-4620-AF1D-F9F21695AD1C}" type="sibTrans" cxnId="{DD75C9DC-2BB5-4CCC-8B15-76A7157E5656}">
      <dgm:prSet/>
      <dgm:spPr/>
      <dgm:t>
        <a:bodyPr/>
        <a:lstStyle/>
        <a:p>
          <a:endParaRPr lang="zh-CN" altLang="en-US"/>
        </a:p>
      </dgm:t>
    </dgm:pt>
    <dgm:pt modelId="{C9419F1E-AB91-4471-B34D-3997F0B3B48E}">
      <dgm:prSet phldrT="[文本]" custT="1"/>
      <dgm:spPr/>
      <dgm:t>
        <a:bodyPr/>
        <a:lstStyle/>
        <a:p>
          <a:r>
            <a:rPr lang="zh-CN" altLang="en-US" sz="2000" dirty="0"/>
            <a:t>投标</a:t>
          </a:r>
          <a:endParaRPr lang="en-US" altLang="zh-CN" sz="2000" dirty="0"/>
        </a:p>
        <a:p>
          <a:r>
            <a:rPr lang="zh-CN" altLang="en-US" sz="1800" dirty="0"/>
            <a:t>公开招标信息</a:t>
          </a:r>
          <a:endParaRPr lang="en-US" altLang="zh-CN" sz="1800" dirty="0"/>
        </a:p>
      </dgm:t>
    </dgm:pt>
    <dgm:pt modelId="{59E6CCEC-CD11-477B-AB52-F91267B0F800}" type="parTrans" cxnId="{9406FE26-AC3F-45A7-90BA-3F8BF5C25916}">
      <dgm:prSet/>
      <dgm:spPr/>
      <dgm:t>
        <a:bodyPr/>
        <a:lstStyle/>
        <a:p>
          <a:endParaRPr lang="zh-CN" altLang="en-US"/>
        </a:p>
      </dgm:t>
    </dgm:pt>
    <dgm:pt modelId="{E86919C6-97A1-4078-B520-92E5F5836F4F}" type="sibTrans" cxnId="{9406FE26-AC3F-45A7-90BA-3F8BF5C25916}">
      <dgm:prSet/>
      <dgm:spPr/>
      <dgm:t>
        <a:bodyPr/>
        <a:lstStyle/>
        <a:p>
          <a:endParaRPr lang="zh-CN" altLang="en-US"/>
        </a:p>
      </dgm:t>
    </dgm:pt>
    <dgm:pt modelId="{034C5665-DC5F-46C9-B2B1-283E61ECC8C1}">
      <dgm:prSet phldrT="[文本]" custT="1"/>
      <dgm:spPr/>
      <dgm:t>
        <a:bodyPr/>
        <a:lstStyle/>
        <a:p>
          <a:r>
            <a:rPr lang="zh-CN" altLang="en-US" sz="2000" dirty="0"/>
            <a:t>截标</a:t>
          </a:r>
          <a:endParaRPr lang="en-US" altLang="zh-CN" sz="2000" dirty="0"/>
        </a:p>
        <a:p>
          <a:r>
            <a:rPr lang="zh-CN" altLang="en-US" sz="1600" dirty="0"/>
            <a:t>截止接收投标文件</a:t>
          </a:r>
        </a:p>
      </dgm:t>
    </dgm:pt>
    <dgm:pt modelId="{A1E6EAA7-C823-416E-93C6-2DF7E2B117DF}" type="parTrans" cxnId="{578E9222-F462-4C43-A374-77F9F0A934EA}">
      <dgm:prSet/>
      <dgm:spPr/>
      <dgm:t>
        <a:bodyPr/>
        <a:lstStyle/>
        <a:p>
          <a:endParaRPr lang="zh-CN" altLang="en-US"/>
        </a:p>
      </dgm:t>
    </dgm:pt>
    <dgm:pt modelId="{C74BDB49-EEF0-4011-A419-4F3FBF4E8735}" type="sibTrans" cxnId="{578E9222-F462-4C43-A374-77F9F0A934EA}">
      <dgm:prSet/>
      <dgm:spPr/>
      <dgm:t>
        <a:bodyPr/>
        <a:lstStyle/>
        <a:p>
          <a:endParaRPr lang="zh-CN" altLang="en-US"/>
        </a:p>
      </dgm:t>
    </dgm:pt>
    <dgm:pt modelId="{D40F71E3-4946-4BD7-82A0-066EAA0E8700}">
      <dgm:prSet phldrT="[文本]"/>
      <dgm:spPr/>
      <dgm:t>
        <a:bodyPr/>
        <a:lstStyle/>
        <a:p>
          <a:r>
            <a:rPr lang="en-US" altLang="zh-CN" dirty="0"/>
            <a:t>8.15</a:t>
          </a:r>
          <a:endParaRPr lang="zh-CN" altLang="en-US" dirty="0"/>
        </a:p>
      </dgm:t>
    </dgm:pt>
    <dgm:pt modelId="{76E98970-CF35-4069-9084-F9055131C54B}" type="parTrans" cxnId="{80609A7D-34B1-490A-8D45-0638FEC12582}">
      <dgm:prSet/>
      <dgm:spPr/>
      <dgm:t>
        <a:bodyPr/>
        <a:lstStyle/>
        <a:p>
          <a:endParaRPr lang="zh-CN" altLang="en-US"/>
        </a:p>
      </dgm:t>
    </dgm:pt>
    <dgm:pt modelId="{CACDE1E0-1B18-4530-8D23-FDB5F9CB39DB}" type="sibTrans" cxnId="{80609A7D-34B1-490A-8D45-0638FEC12582}">
      <dgm:prSet/>
      <dgm:spPr/>
      <dgm:t>
        <a:bodyPr/>
        <a:lstStyle/>
        <a:p>
          <a:endParaRPr lang="zh-CN" altLang="en-US"/>
        </a:p>
      </dgm:t>
    </dgm:pt>
    <dgm:pt modelId="{E0E54AB4-7FE2-48A8-9954-A08AD462BD0A}">
      <dgm:prSet phldrT="[文本]" custT="1"/>
      <dgm:spPr/>
      <dgm:t>
        <a:bodyPr/>
        <a:lstStyle/>
        <a:p>
          <a:r>
            <a:rPr lang="zh-CN" altLang="en-US" sz="1900" dirty="0"/>
            <a:t>评标</a:t>
          </a:r>
          <a:endParaRPr lang="en-US" altLang="zh-CN" sz="1900" dirty="0"/>
        </a:p>
        <a:p>
          <a:r>
            <a:rPr lang="zh-CN" altLang="en-US" sz="1400" dirty="0"/>
            <a:t>投标商将在圣象集团上海总部参加标会</a:t>
          </a:r>
          <a:endParaRPr lang="en-US" altLang="zh-CN" sz="1400" dirty="0"/>
        </a:p>
        <a:p>
          <a:r>
            <a:rPr lang="zh-CN" altLang="en-US" sz="1400" dirty="0"/>
            <a:t>（项目主要负责人务必出席现场）</a:t>
          </a:r>
          <a:endParaRPr lang="zh-CN" altLang="en-US" sz="1900" dirty="0"/>
        </a:p>
      </dgm:t>
    </dgm:pt>
    <dgm:pt modelId="{A2AD1E30-AFE2-49C5-BF85-2120EB2390B3}" type="parTrans" cxnId="{614E4C53-C311-4265-A91B-5C8AD83D4C9D}">
      <dgm:prSet/>
      <dgm:spPr/>
      <dgm:t>
        <a:bodyPr/>
        <a:lstStyle/>
        <a:p>
          <a:endParaRPr lang="zh-CN" altLang="en-US"/>
        </a:p>
      </dgm:t>
    </dgm:pt>
    <dgm:pt modelId="{4EF54A2F-5E40-469B-9FD8-DAB27B37B400}" type="sibTrans" cxnId="{614E4C53-C311-4265-A91B-5C8AD83D4C9D}">
      <dgm:prSet/>
      <dgm:spPr/>
      <dgm:t>
        <a:bodyPr/>
        <a:lstStyle/>
        <a:p>
          <a:endParaRPr lang="zh-CN" altLang="en-US"/>
        </a:p>
      </dgm:t>
    </dgm:pt>
    <dgm:pt modelId="{62F11949-30EA-4207-92B3-3ABA8DDF06FB}">
      <dgm:prSet phldrT="[文本]"/>
      <dgm:spPr/>
      <dgm:t>
        <a:bodyPr/>
        <a:lstStyle/>
        <a:p>
          <a:r>
            <a:rPr lang="en-US" altLang="zh-CN" dirty="0"/>
            <a:t> 8.15 </a:t>
          </a:r>
          <a:r>
            <a:rPr lang="zh-CN" altLang="en-US" dirty="0"/>
            <a:t>定标 🥇</a:t>
          </a:r>
        </a:p>
      </dgm:t>
    </dgm:pt>
    <dgm:pt modelId="{71A5911F-1F1B-4EBC-AA8A-D43134E5172A}" type="parTrans" cxnId="{9140DE98-F9DC-4543-AAB9-D846FEF6A595}">
      <dgm:prSet/>
      <dgm:spPr/>
      <dgm:t>
        <a:bodyPr/>
        <a:lstStyle/>
        <a:p>
          <a:endParaRPr lang="zh-CN" altLang="en-US"/>
        </a:p>
      </dgm:t>
    </dgm:pt>
    <dgm:pt modelId="{D0C40EB6-B540-4B74-B1C7-3BB16996869C}" type="sibTrans" cxnId="{9140DE98-F9DC-4543-AAB9-D846FEF6A595}">
      <dgm:prSet/>
      <dgm:spPr/>
      <dgm:t>
        <a:bodyPr/>
        <a:lstStyle/>
        <a:p>
          <a:endParaRPr lang="zh-CN" altLang="en-US"/>
        </a:p>
      </dgm:t>
    </dgm:pt>
    <dgm:pt modelId="{22BD85A7-C90E-4B0D-9266-7277D7A06A85}">
      <dgm:prSet phldrT="[文本]"/>
      <dgm:spPr/>
      <dgm:t>
        <a:bodyPr/>
        <a:lstStyle/>
        <a:p>
          <a:r>
            <a:rPr lang="en-US" altLang="zh-CN" dirty="0"/>
            <a:t>8.11</a:t>
          </a:r>
          <a:endParaRPr lang="zh-CN" altLang="en-US" dirty="0"/>
        </a:p>
      </dgm:t>
    </dgm:pt>
    <dgm:pt modelId="{A5A542CD-36FA-4A47-A89E-27464E5E02CE}" type="sibTrans" cxnId="{F52BD4D9-5AE0-44CA-BCB2-3952B5E9A7A9}">
      <dgm:prSet/>
      <dgm:spPr/>
      <dgm:t>
        <a:bodyPr/>
        <a:lstStyle/>
        <a:p>
          <a:endParaRPr lang="zh-CN" altLang="en-US"/>
        </a:p>
      </dgm:t>
    </dgm:pt>
    <dgm:pt modelId="{96D288E6-340E-4CB8-9BD1-BBF7BD288AB2}" type="parTrans" cxnId="{F52BD4D9-5AE0-44CA-BCB2-3952B5E9A7A9}">
      <dgm:prSet/>
      <dgm:spPr/>
      <dgm:t>
        <a:bodyPr/>
        <a:lstStyle/>
        <a:p>
          <a:endParaRPr lang="zh-CN" altLang="en-US"/>
        </a:p>
      </dgm:t>
    </dgm:pt>
    <dgm:pt modelId="{B90C66FC-D323-47E0-8F71-78E0DA788806}" type="pres">
      <dgm:prSet presAssocID="{D6CE2D90-4C91-4BC9-914D-E17E62B3E6CB}" presName="Name0" presStyleCnt="0">
        <dgm:presLayoutVars>
          <dgm:chMax val="5"/>
          <dgm:chPref val="5"/>
          <dgm:dir/>
          <dgm:animLvl val="lvl"/>
        </dgm:presLayoutVars>
      </dgm:prSet>
      <dgm:spPr/>
    </dgm:pt>
    <dgm:pt modelId="{EEEAB054-EE36-46AC-8C35-E77BEAF10317}" type="pres">
      <dgm:prSet presAssocID="{2B722221-FA68-469B-B0C2-5C7B38C95CC3}" presName="parentText1" presStyleLbl="node1" presStyleIdx="0" presStyleCnt="4" custScaleX="33632" custLinFactNeighborX="-35566" custLinFactNeighborY="-1662">
        <dgm:presLayoutVars>
          <dgm:chMax/>
          <dgm:chPref val="3"/>
          <dgm:bulletEnabled val="1"/>
        </dgm:presLayoutVars>
      </dgm:prSet>
      <dgm:spPr/>
    </dgm:pt>
    <dgm:pt modelId="{C333268D-7A17-49FB-A02C-E39CD8DCF544}" type="pres">
      <dgm:prSet presAssocID="{2B722221-FA68-469B-B0C2-5C7B38C95CC3}" presName="childText1" presStyleLbl="solidAlignAcc1" presStyleIdx="0" presStyleCnt="3" custScaleX="109694" custLinFactNeighborX="-5264" custLinFactNeighborY="431">
        <dgm:presLayoutVars>
          <dgm:chMax val="0"/>
          <dgm:chPref val="0"/>
          <dgm:bulletEnabled val="1"/>
        </dgm:presLayoutVars>
      </dgm:prSet>
      <dgm:spPr/>
    </dgm:pt>
    <dgm:pt modelId="{AC3EE962-0C87-41F0-B229-6A633BAA46CD}" type="pres">
      <dgm:prSet presAssocID="{22BD85A7-C90E-4B0D-9266-7277D7A06A85}" presName="parentText2" presStyleLbl="node1" presStyleIdx="1" presStyleCnt="4" custScaleX="43578" custLinFactNeighborX="-27121" custLinFactNeighborY="-7282">
        <dgm:presLayoutVars>
          <dgm:chMax/>
          <dgm:chPref val="3"/>
          <dgm:bulletEnabled val="1"/>
        </dgm:presLayoutVars>
      </dgm:prSet>
      <dgm:spPr/>
    </dgm:pt>
    <dgm:pt modelId="{A890929D-7DB3-4F01-9181-84F958E07A6C}" type="pres">
      <dgm:prSet presAssocID="{22BD85A7-C90E-4B0D-9266-7277D7A06A85}" presName="childText2" presStyleLbl="solidAlignAcc1" presStyleIdx="1" presStyleCnt="3" custLinFactNeighborX="5572" custLinFactNeighborY="-3177">
        <dgm:presLayoutVars>
          <dgm:chMax val="0"/>
          <dgm:chPref val="0"/>
          <dgm:bulletEnabled val="1"/>
        </dgm:presLayoutVars>
      </dgm:prSet>
      <dgm:spPr/>
    </dgm:pt>
    <dgm:pt modelId="{47194FC0-E7B3-446E-A615-887305430054}" type="pres">
      <dgm:prSet presAssocID="{D40F71E3-4946-4BD7-82A0-066EAA0E8700}" presName="parentText3" presStyleLbl="node1" presStyleIdx="2" presStyleCnt="4" custScaleX="61966" custLinFactNeighborX="-15062" custLinFactNeighborY="-17528">
        <dgm:presLayoutVars>
          <dgm:chMax/>
          <dgm:chPref val="3"/>
          <dgm:bulletEnabled val="1"/>
        </dgm:presLayoutVars>
      </dgm:prSet>
      <dgm:spPr/>
    </dgm:pt>
    <dgm:pt modelId="{CA3A94EB-BAF3-4ACF-8CFF-3B37A8304020}" type="pres">
      <dgm:prSet presAssocID="{D40F71E3-4946-4BD7-82A0-066EAA0E8700}" presName="childText3" presStyleLbl="solidAlignAcc1" presStyleIdx="2" presStyleCnt="3" custLinFactNeighborX="12128" custLinFactNeighborY="-9219">
        <dgm:presLayoutVars>
          <dgm:chMax val="0"/>
          <dgm:chPref val="0"/>
          <dgm:bulletEnabled val="1"/>
        </dgm:presLayoutVars>
      </dgm:prSet>
      <dgm:spPr/>
    </dgm:pt>
    <dgm:pt modelId="{0F4D8F8E-0FC0-405E-A46B-B4D7C155414A}" type="pres">
      <dgm:prSet presAssocID="{62F11949-30EA-4207-92B3-3ABA8DDF06FB}" presName="parentText4" presStyleLbl="node1" presStyleIdx="3" presStyleCnt="4" custScaleX="82573" custLinFactNeighborX="2546" custLinFactNeighborY="-27883">
        <dgm:presLayoutVars>
          <dgm:chMax/>
          <dgm:chPref val="3"/>
          <dgm:bulletEnabled val="1"/>
        </dgm:presLayoutVars>
      </dgm:prSet>
      <dgm:spPr/>
    </dgm:pt>
  </dgm:ptLst>
  <dgm:cxnLst>
    <dgm:cxn modelId="{92FEF121-C9B5-4034-BB0B-EF78C8FBC94F}" type="presOf" srcId="{D40F71E3-4946-4BD7-82A0-066EAA0E8700}" destId="{47194FC0-E7B3-446E-A615-887305430054}" srcOrd="0" destOrd="0" presId="urn:microsoft.com/office/officeart/2009/3/layout/IncreasingArrowsProcess"/>
    <dgm:cxn modelId="{578E9222-F462-4C43-A374-77F9F0A934EA}" srcId="{22BD85A7-C90E-4B0D-9266-7277D7A06A85}" destId="{034C5665-DC5F-46C9-B2B1-283E61ECC8C1}" srcOrd="0" destOrd="0" parTransId="{A1E6EAA7-C823-416E-93C6-2DF7E2B117DF}" sibTransId="{C74BDB49-EEF0-4011-A419-4F3FBF4E8735}"/>
    <dgm:cxn modelId="{9406FE26-AC3F-45A7-90BA-3F8BF5C25916}" srcId="{2B722221-FA68-469B-B0C2-5C7B38C95CC3}" destId="{C9419F1E-AB91-4471-B34D-3997F0B3B48E}" srcOrd="0" destOrd="0" parTransId="{59E6CCEC-CD11-477B-AB52-F91267B0F800}" sibTransId="{E86919C6-97A1-4078-B520-92E5F5836F4F}"/>
    <dgm:cxn modelId="{D254162F-9568-4B48-B9E0-F67A89140064}" type="presOf" srcId="{C9419F1E-AB91-4471-B34D-3997F0B3B48E}" destId="{C333268D-7A17-49FB-A02C-E39CD8DCF544}" srcOrd="0" destOrd="0" presId="urn:microsoft.com/office/officeart/2009/3/layout/IncreasingArrowsProcess"/>
    <dgm:cxn modelId="{90EEA865-EF83-4265-92C1-BBC2436DC0BF}" type="presOf" srcId="{034C5665-DC5F-46C9-B2B1-283E61ECC8C1}" destId="{A890929D-7DB3-4F01-9181-84F958E07A6C}" srcOrd="0" destOrd="0" presId="urn:microsoft.com/office/officeart/2009/3/layout/IncreasingArrowsProcess"/>
    <dgm:cxn modelId="{614E4C53-C311-4265-A91B-5C8AD83D4C9D}" srcId="{D40F71E3-4946-4BD7-82A0-066EAA0E8700}" destId="{E0E54AB4-7FE2-48A8-9954-A08AD462BD0A}" srcOrd="0" destOrd="0" parTransId="{A2AD1E30-AFE2-49C5-BF85-2120EB2390B3}" sibTransId="{4EF54A2F-5E40-469B-9FD8-DAB27B37B400}"/>
    <dgm:cxn modelId="{80609A7D-34B1-490A-8D45-0638FEC12582}" srcId="{D6CE2D90-4C91-4BC9-914D-E17E62B3E6CB}" destId="{D40F71E3-4946-4BD7-82A0-066EAA0E8700}" srcOrd="2" destOrd="0" parTransId="{76E98970-CF35-4069-9084-F9055131C54B}" sibTransId="{CACDE1E0-1B18-4530-8D23-FDB5F9CB39DB}"/>
    <dgm:cxn modelId="{B6E2CF82-4AEB-4580-867C-7D93F69506DE}" type="presOf" srcId="{62F11949-30EA-4207-92B3-3ABA8DDF06FB}" destId="{0F4D8F8E-0FC0-405E-A46B-B4D7C155414A}" srcOrd="0" destOrd="0" presId="urn:microsoft.com/office/officeart/2009/3/layout/IncreasingArrowsProcess"/>
    <dgm:cxn modelId="{9140DE98-F9DC-4543-AAB9-D846FEF6A595}" srcId="{D6CE2D90-4C91-4BC9-914D-E17E62B3E6CB}" destId="{62F11949-30EA-4207-92B3-3ABA8DDF06FB}" srcOrd="3" destOrd="0" parTransId="{71A5911F-1F1B-4EBC-AA8A-D43134E5172A}" sibTransId="{D0C40EB6-B540-4B74-B1C7-3BB16996869C}"/>
    <dgm:cxn modelId="{9B19BD9A-147C-4962-B6E9-788B6225718D}" type="presOf" srcId="{D6CE2D90-4C91-4BC9-914D-E17E62B3E6CB}" destId="{B90C66FC-D323-47E0-8F71-78E0DA788806}" srcOrd="0" destOrd="0" presId="urn:microsoft.com/office/officeart/2009/3/layout/IncreasingArrowsProcess"/>
    <dgm:cxn modelId="{9C1EB2A5-E1C9-4894-808B-E1CEA81A43B5}" type="presOf" srcId="{E0E54AB4-7FE2-48A8-9954-A08AD462BD0A}" destId="{CA3A94EB-BAF3-4ACF-8CFF-3B37A8304020}" srcOrd="0" destOrd="0" presId="urn:microsoft.com/office/officeart/2009/3/layout/IncreasingArrowsProcess"/>
    <dgm:cxn modelId="{F54EE3A9-8D00-44E2-8A6B-7960E452643F}" type="presOf" srcId="{22BD85A7-C90E-4B0D-9266-7277D7A06A85}" destId="{AC3EE962-0C87-41F0-B229-6A633BAA46CD}" srcOrd="0" destOrd="0" presId="urn:microsoft.com/office/officeart/2009/3/layout/IncreasingArrowsProcess"/>
    <dgm:cxn modelId="{F5891AC9-BEC1-4AB8-A263-90A2F5F317D8}" type="presOf" srcId="{2B722221-FA68-469B-B0C2-5C7B38C95CC3}" destId="{EEEAB054-EE36-46AC-8C35-E77BEAF10317}" srcOrd="0" destOrd="0" presId="urn:microsoft.com/office/officeart/2009/3/layout/IncreasingArrowsProcess"/>
    <dgm:cxn modelId="{F52BD4D9-5AE0-44CA-BCB2-3952B5E9A7A9}" srcId="{D6CE2D90-4C91-4BC9-914D-E17E62B3E6CB}" destId="{22BD85A7-C90E-4B0D-9266-7277D7A06A85}" srcOrd="1" destOrd="0" parTransId="{96D288E6-340E-4CB8-9BD1-BBF7BD288AB2}" sibTransId="{A5A542CD-36FA-4A47-A89E-27464E5E02CE}"/>
    <dgm:cxn modelId="{DD75C9DC-2BB5-4CCC-8B15-76A7157E5656}" srcId="{D6CE2D90-4C91-4BC9-914D-E17E62B3E6CB}" destId="{2B722221-FA68-469B-B0C2-5C7B38C95CC3}" srcOrd="0" destOrd="0" parTransId="{FCAACD25-C945-452C-850F-4397C701EC9C}" sibTransId="{F460B500-1AA9-4620-AF1D-F9F21695AD1C}"/>
    <dgm:cxn modelId="{4EB36CD7-BDD4-4B21-B5F9-FF2B500FFD48}" type="presParOf" srcId="{B90C66FC-D323-47E0-8F71-78E0DA788806}" destId="{EEEAB054-EE36-46AC-8C35-E77BEAF10317}" srcOrd="0" destOrd="0" presId="urn:microsoft.com/office/officeart/2009/3/layout/IncreasingArrowsProcess"/>
    <dgm:cxn modelId="{A8BA9685-225D-442A-BE7E-64E1114A43DE}" type="presParOf" srcId="{B90C66FC-D323-47E0-8F71-78E0DA788806}" destId="{C333268D-7A17-49FB-A02C-E39CD8DCF544}" srcOrd="1" destOrd="0" presId="urn:microsoft.com/office/officeart/2009/3/layout/IncreasingArrowsProcess"/>
    <dgm:cxn modelId="{60BADB7E-C64D-43FC-8D37-808353507CC1}" type="presParOf" srcId="{B90C66FC-D323-47E0-8F71-78E0DA788806}" destId="{AC3EE962-0C87-41F0-B229-6A633BAA46CD}" srcOrd="2" destOrd="0" presId="urn:microsoft.com/office/officeart/2009/3/layout/IncreasingArrowsProcess"/>
    <dgm:cxn modelId="{8AFC0C34-7E9F-4AB3-8E24-49F1C26556FC}" type="presParOf" srcId="{B90C66FC-D323-47E0-8F71-78E0DA788806}" destId="{A890929D-7DB3-4F01-9181-84F958E07A6C}" srcOrd="3" destOrd="0" presId="urn:microsoft.com/office/officeart/2009/3/layout/IncreasingArrowsProcess"/>
    <dgm:cxn modelId="{0B40E5BF-4187-4CC5-B15D-E60028E0681F}" type="presParOf" srcId="{B90C66FC-D323-47E0-8F71-78E0DA788806}" destId="{47194FC0-E7B3-446E-A615-887305430054}" srcOrd="4" destOrd="0" presId="urn:microsoft.com/office/officeart/2009/3/layout/IncreasingArrowsProcess"/>
    <dgm:cxn modelId="{34C633EE-31A6-4418-A576-9D51B2F02676}" type="presParOf" srcId="{B90C66FC-D323-47E0-8F71-78E0DA788806}" destId="{CA3A94EB-BAF3-4ACF-8CFF-3B37A8304020}" srcOrd="5" destOrd="0" presId="urn:microsoft.com/office/officeart/2009/3/layout/IncreasingArrowsProcess"/>
    <dgm:cxn modelId="{9C644631-D6DB-498C-9136-78BE1FDF731D}" type="presParOf" srcId="{B90C66FC-D323-47E0-8F71-78E0DA788806}" destId="{0F4D8F8E-0FC0-405E-A46B-B4D7C155414A}" srcOrd="6" destOrd="0" presId="urn:microsoft.com/office/officeart/2009/3/layout/IncreasingArrowsProcess"/>
  </dgm:cxnLst>
  <dgm:bg/>
  <dgm:whole/>
  <dgm:extLst>
    <a:ext uri="http://schemas.microsoft.com/office/drawing/2008/diagram">
      <dsp:dataModelExt xmlns:dsp="http://schemas.microsoft.com/office/drawing/2008/diagram" relId="rId10"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EEAB054-EE36-46AC-8C35-E77BEAF10317}">
      <dsp:nvSpPr>
        <dsp:cNvPr id="0" name=""/>
        <dsp:cNvSpPr/>
      </dsp:nvSpPr>
      <dsp:spPr>
        <a:xfrm>
          <a:off x="0" y="764525"/>
          <a:ext cx="2733608" cy="1183314"/>
        </a:xfrm>
        <a:prstGeom prst="rightArrow">
          <a:avLst>
            <a:gd name="adj1" fmla="val 50000"/>
            <a:gd name="adj2" fmla="val 5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254000" bIns="187851" numCol="1" spcCol="1270" anchor="ctr" anchorCtr="0">
          <a:noAutofit/>
        </a:bodyPr>
        <a:lstStyle/>
        <a:p>
          <a:pPr marL="0" lvl="0" indent="0" algn="l" defTabSz="800100">
            <a:lnSpc>
              <a:spcPct val="90000"/>
            </a:lnSpc>
            <a:spcBef>
              <a:spcPct val="0"/>
            </a:spcBef>
            <a:spcAft>
              <a:spcPct val="35000"/>
            </a:spcAft>
            <a:buNone/>
          </a:pPr>
          <a:r>
            <a:rPr lang="en-US" altLang="zh-CN" sz="1800" kern="1200" dirty="0"/>
            <a:t>7.23</a:t>
          </a:r>
          <a:endParaRPr lang="zh-CN" altLang="en-US" sz="1800" kern="1200" dirty="0"/>
        </a:p>
      </dsp:txBody>
      <dsp:txXfrm>
        <a:off x="0" y="1060354"/>
        <a:ext cx="2437780" cy="591657"/>
      </dsp:txXfrm>
    </dsp:sp>
    <dsp:sp modelId="{C333268D-7A17-49FB-A02C-E39CD8DCF544}">
      <dsp:nvSpPr>
        <dsp:cNvPr id="0" name=""/>
        <dsp:cNvSpPr/>
      </dsp:nvSpPr>
      <dsp:spPr>
        <a:xfrm>
          <a:off x="0" y="1708062"/>
          <a:ext cx="2055121" cy="2188775"/>
        </a:xfrm>
        <a:prstGeom prst="rect">
          <a:avLst/>
        </a:prstGeom>
        <a:solidFill>
          <a:schemeClr val="l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76200" tIns="76200" rIns="76200" bIns="76200" numCol="1" spcCol="1270" anchor="t" anchorCtr="0">
          <a:noAutofit/>
        </a:bodyPr>
        <a:lstStyle/>
        <a:p>
          <a:pPr marL="0" lvl="0" indent="0" algn="l" defTabSz="889000">
            <a:lnSpc>
              <a:spcPct val="90000"/>
            </a:lnSpc>
            <a:spcBef>
              <a:spcPct val="0"/>
            </a:spcBef>
            <a:spcAft>
              <a:spcPct val="35000"/>
            </a:spcAft>
            <a:buNone/>
          </a:pPr>
          <a:r>
            <a:rPr lang="zh-CN" altLang="en-US" sz="2000" kern="1200" dirty="0"/>
            <a:t>投标</a:t>
          </a:r>
          <a:endParaRPr lang="en-US" altLang="zh-CN" sz="2000" kern="1200" dirty="0"/>
        </a:p>
        <a:p>
          <a:pPr marL="0" lvl="0" indent="0" algn="l" defTabSz="889000">
            <a:lnSpc>
              <a:spcPct val="90000"/>
            </a:lnSpc>
            <a:spcBef>
              <a:spcPct val="0"/>
            </a:spcBef>
            <a:spcAft>
              <a:spcPct val="35000"/>
            </a:spcAft>
            <a:buNone/>
          </a:pPr>
          <a:r>
            <a:rPr lang="zh-CN" altLang="en-US" sz="1800" kern="1200" dirty="0"/>
            <a:t>公开招标信息</a:t>
          </a:r>
          <a:endParaRPr lang="en-US" altLang="zh-CN" sz="1800" kern="1200" dirty="0"/>
        </a:p>
      </dsp:txBody>
      <dsp:txXfrm>
        <a:off x="0" y="1708062"/>
        <a:ext cx="2055121" cy="2188775"/>
      </dsp:txXfrm>
    </dsp:sp>
    <dsp:sp modelId="{AC3EE962-0C87-41F0-B229-6A633BAA46CD}">
      <dsp:nvSpPr>
        <dsp:cNvPr id="0" name=""/>
        <dsp:cNvSpPr/>
      </dsp:nvSpPr>
      <dsp:spPr>
        <a:xfrm>
          <a:off x="2096327" y="1092321"/>
          <a:ext cx="2725584" cy="1183314"/>
        </a:xfrm>
        <a:prstGeom prst="rightArrow">
          <a:avLst>
            <a:gd name="adj1" fmla="val 50000"/>
            <a:gd name="adj2" fmla="val 5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254000" bIns="187851" numCol="1" spcCol="1270" anchor="ctr" anchorCtr="0">
          <a:noAutofit/>
        </a:bodyPr>
        <a:lstStyle/>
        <a:p>
          <a:pPr marL="0" lvl="0" indent="0" algn="l" defTabSz="800100">
            <a:lnSpc>
              <a:spcPct val="90000"/>
            </a:lnSpc>
            <a:spcBef>
              <a:spcPct val="0"/>
            </a:spcBef>
            <a:spcAft>
              <a:spcPct val="35000"/>
            </a:spcAft>
            <a:buNone/>
          </a:pPr>
          <a:r>
            <a:rPr lang="en-US" altLang="zh-CN" sz="1800" kern="1200" dirty="0"/>
            <a:t>8.11</a:t>
          </a:r>
          <a:endParaRPr lang="zh-CN" altLang="en-US" sz="1800" kern="1200" dirty="0"/>
        </a:p>
      </dsp:txBody>
      <dsp:txXfrm>
        <a:off x="2096327" y="1388150"/>
        <a:ext cx="2429756" cy="591657"/>
      </dsp:txXfrm>
    </dsp:sp>
    <dsp:sp modelId="{A890929D-7DB3-4F01-9181-84F958E07A6C}">
      <dsp:nvSpPr>
        <dsp:cNvPr id="0" name=""/>
        <dsp:cNvSpPr/>
      </dsp:nvSpPr>
      <dsp:spPr>
        <a:xfrm>
          <a:off x="2132544" y="2025162"/>
          <a:ext cx="1873504" cy="2132986"/>
        </a:xfrm>
        <a:prstGeom prst="rect">
          <a:avLst/>
        </a:prstGeom>
        <a:solidFill>
          <a:schemeClr val="l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76200" tIns="76200" rIns="76200" bIns="76200" numCol="1" spcCol="1270" anchor="t" anchorCtr="0">
          <a:noAutofit/>
        </a:bodyPr>
        <a:lstStyle/>
        <a:p>
          <a:pPr marL="0" lvl="0" indent="0" algn="l" defTabSz="889000">
            <a:lnSpc>
              <a:spcPct val="90000"/>
            </a:lnSpc>
            <a:spcBef>
              <a:spcPct val="0"/>
            </a:spcBef>
            <a:spcAft>
              <a:spcPct val="35000"/>
            </a:spcAft>
            <a:buNone/>
          </a:pPr>
          <a:r>
            <a:rPr lang="zh-CN" altLang="en-US" sz="2000" kern="1200" dirty="0"/>
            <a:t>截标</a:t>
          </a:r>
          <a:endParaRPr lang="en-US" altLang="zh-CN" sz="2000" kern="1200" dirty="0"/>
        </a:p>
        <a:p>
          <a:pPr marL="0" lvl="0" indent="0" algn="l" defTabSz="889000">
            <a:lnSpc>
              <a:spcPct val="90000"/>
            </a:lnSpc>
            <a:spcBef>
              <a:spcPct val="0"/>
            </a:spcBef>
            <a:spcAft>
              <a:spcPct val="35000"/>
            </a:spcAft>
            <a:buNone/>
          </a:pPr>
          <a:r>
            <a:rPr lang="zh-CN" altLang="en-US" sz="1600" kern="1200" dirty="0"/>
            <a:t>截止接收投标文件</a:t>
          </a:r>
        </a:p>
      </dsp:txBody>
      <dsp:txXfrm>
        <a:off x="2132544" y="2025162"/>
        <a:ext cx="1873504" cy="2132986"/>
      </dsp:txXfrm>
    </dsp:sp>
    <dsp:sp modelId="{47194FC0-E7B3-446E-A615-887305430054}">
      <dsp:nvSpPr>
        <dsp:cNvPr id="0" name=""/>
        <dsp:cNvSpPr/>
      </dsp:nvSpPr>
      <dsp:spPr>
        <a:xfrm>
          <a:off x="4074925" y="1365377"/>
          <a:ext cx="2714725" cy="1183314"/>
        </a:xfrm>
        <a:prstGeom prst="rightArrow">
          <a:avLst>
            <a:gd name="adj1" fmla="val 50000"/>
            <a:gd name="adj2" fmla="val 5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254000" bIns="187851" numCol="1" spcCol="1270" anchor="ctr" anchorCtr="0">
          <a:noAutofit/>
        </a:bodyPr>
        <a:lstStyle/>
        <a:p>
          <a:pPr marL="0" lvl="0" indent="0" algn="l" defTabSz="800100">
            <a:lnSpc>
              <a:spcPct val="90000"/>
            </a:lnSpc>
            <a:spcBef>
              <a:spcPct val="0"/>
            </a:spcBef>
            <a:spcAft>
              <a:spcPct val="35000"/>
            </a:spcAft>
            <a:buNone/>
          </a:pPr>
          <a:r>
            <a:rPr lang="en-US" altLang="zh-CN" sz="1800" kern="1200" dirty="0"/>
            <a:t>8.15</a:t>
          </a:r>
          <a:endParaRPr lang="zh-CN" altLang="en-US" sz="1800" kern="1200" dirty="0"/>
        </a:p>
      </dsp:txBody>
      <dsp:txXfrm>
        <a:off x="4074925" y="1661206"/>
        <a:ext cx="2418897" cy="591657"/>
      </dsp:txXfrm>
    </dsp:sp>
    <dsp:sp modelId="{CA3A94EB-BAF3-4ACF-8CFF-3B37A8304020}">
      <dsp:nvSpPr>
        <dsp:cNvPr id="0" name=""/>
        <dsp:cNvSpPr/>
      </dsp:nvSpPr>
      <dsp:spPr>
        <a:xfrm>
          <a:off x="4128875" y="2289271"/>
          <a:ext cx="1873504" cy="2147248"/>
        </a:xfrm>
        <a:prstGeom prst="rect">
          <a:avLst/>
        </a:prstGeom>
        <a:solidFill>
          <a:schemeClr val="l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72390" tIns="72390" rIns="72390" bIns="72390" numCol="1" spcCol="1270" anchor="t" anchorCtr="0">
          <a:noAutofit/>
        </a:bodyPr>
        <a:lstStyle/>
        <a:p>
          <a:pPr marL="0" lvl="0" indent="0" algn="l" defTabSz="844550">
            <a:lnSpc>
              <a:spcPct val="90000"/>
            </a:lnSpc>
            <a:spcBef>
              <a:spcPct val="0"/>
            </a:spcBef>
            <a:spcAft>
              <a:spcPct val="35000"/>
            </a:spcAft>
            <a:buNone/>
          </a:pPr>
          <a:r>
            <a:rPr lang="zh-CN" altLang="en-US" sz="1900" kern="1200" dirty="0"/>
            <a:t>评标</a:t>
          </a:r>
          <a:endParaRPr lang="en-US" altLang="zh-CN" sz="1900" kern="1200" dirty="0"/>
        </a:p>
        <a:p>
          <a:pPr marL="0" lvl="0" indent="0" algn="l" defTabSz="844550">
            <a:lnSpc>
              <a:spcPct val="90000"/>
            </a:lnSpc>
            <a:spcBef>
              <a:spcPct val="0"/>
            </a:spcBef>
            <a:spcAft>
              <a:spcPct val="35000"/>
            </a:spcAft>
            <a:buNone/>
          </a:pPr>
          <a:r>
            <a:rPr lang="zh-CN" altLang="en-US" sz="1400" kern="1200" dirty="0"/>
            <a:t>投标商将在圣象集团上海总部参加标会</a:t>
          </a:r>
          <a:endParaRPr lang="en-US" altLang="zh-CN" sz="1400" kern="1200" dirty="0"/>
        </a:p>
        <a:p>
          <a:pPr marL="0" lvl="0" indent="0" algn="l" defTabSz="844550">
            <a:lnSpc>
              <a:spcPct val="90000"/>
            </a:lnSpc>
            <a:spcBef>
              <a:spcPct val="0"/>
            </a:spcBef>
            <a:spcAft>
              <a:spcPct val="35000"/>
            </a:spcAft>
            <a:buNone/>
          </a:pPr>
          <a:r>
            <a:rPr lang="zh-CN" altLang="en-US" sz="1400" kern="1200" dirty="0"/>
            <a:t>（项目主要负责人务必出席现场）</a:t>
          </a:r>
          <a:endParaRPr lang="zh-CN" altLang="en-US" sz="1900" kern="1200" dirty="0"/>
        </a:p>
      </dsp:txBody>
      <dsp:txXfrm>
        <a:off x="4128875" y="2289271"/>
        <a:ext cx="1873504" cy="2147248"/>
      </dsp:txXfrm>
    </dsp:sp>
    <dsp:sp modelId="{0F4D8F8E-0FC0-405E-A46B-B4D7C155414A}">
      <dsp:nvSpPr>
        <dsp:cNvPr id="0" name=""/>
        <dsp:cNvSpPr/>
      </dsp:nvSpPr>
      <dsp:spPr>
        <a:xfrm>
          <a:off x="6057491" y="1637144"/>
          <a:ext cx="2070508" cy="1183314"/>
        </a:xfrm>
        <a:prstGeom prst="rightArrow">
          <a:avLst>
            <a:gd name="adj1" fmla="val 50000"/>
            <a:gd name="adj2" fmla="val 5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254000" bIns="187851" numCol="1" spcCol="1270" anchor="ctr" anchorCtr="0">
          <a:noAutofit/>
        </a:bodyPr>
        <a:lstStyle/>
        <a:p>
          <a:pPr marL="0" lvl="0" indent="0" algn="l" defTabSz="800100">
            <a:lnSpc>
              <a:spcPct val="90000"/>
            </a:lnSpc>
            <a:spcBef>
              <a:spcPct val="0"/>
            </a:spcBef>
            <a:spcAft>
              <a:spcPct val="35000"/>
            </a:spcAft>
            <a:buNone/>
          </a:pPr>
          <a:r>
            <a:rPr lang="en-US" altLang="zh-CN" sz="1800" kern="1200" dirty="0"/>
            <a:t> 8.15 </a:t>
          </a:r>
          <a:r>
            <a:rPr lang="zh-CN" altLang="en-US" sz="1800" kern="1200" dirty="0"/>
            <a:t>定标 🥇</a:t>
          </a:r>
        </a:p>
      </dsp:txBody>
      <dsp:txXfrm>
        <a:off x="6057491" y="1932973"/>
        <a:ext cx="1774680" cy="591657"/>
      </dsp:txXfrm>
    </dsp:sp>
  </dsp:spTree>
</dsp:drawing>
</file>

<file path=ppt/diagrams/layout1.xml><?xml version="1.0" encoding="utf-8"?>
<dgm:layoutDef xmlns:dgm="http://schemas.openxmlformats.org/drawingml/2006/diagram" xmlns:a="http://schemas.openxmlformats.org/drawingml/2006/main" uniqueId="urn:microsoft.com/office/officeart/2009/3/layout/IncreasingArrowsProcess">
  <dgm:title val=""/>
  <dgm:desc val=""/>
  <dgm:catLst>
    <dgm:cat type="process" pri="5500"/>
  </dgm:catLst>
  <dgm:samp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2" destOrd="0"/>
        <dgm:cxn modelId="32" srcId="30" destId="31" srcOrd="0" destOrd="0"/>
      </dgm:cxnLst>
      <dgm:bg/>
      <dgm:whole/>
    </dgm:dataModel>
  </dgm:sampData>
  <dgm:styleData>
    <dgm:dataModel>
      <dgm:ptLst>
        <dgm:pt modelId="0" type="doc"/>
        <dgm:pt modelId="10">
          <dgm:prSet phldr="1"/>
        </dgm:pt>
        <dgm:pt modelId="11">
          <dgm:prSet phldr="1"/>
        </dgm:pt>
        <dgm:pt modelId="20">
          <dgm:prSet phldr="1"/>
        </dgm:pt>
        <dgm:pt modelId="21">
          <dgm:prSet phldr="1"/>
        </dgm:pt>
      </dgm:ptLst>
      <dgm:cxnLst>
        <dgm:cxn modelId="40" srcId="0" destId="10" srcOrd="0" destOrd="0"/>
        <dgm:cxn modelId="12" srcId="10" destId="11" srcOrd="0" destOrd="0"/>
        <dgm:cxn modelId="50" srcId="0" destId="20" srcOrd="1" destOrd="0"/>
        <dgm:cxn modelId="22" srcId="20" destId="21" srcOrd="0" destOrd="0"/>
      </dgm:cxnLst>
      <dgm:bg/>
      <dgm:whole/>
    </dgm:dataModel>
  </dgm:styleData>
  <dgm:clr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2" destOrd="0"/>
        <dgm:cxn modelId="32" srcId="30" destId="31" srcOrd="0" destOrd="0"/>
      </dgm:cxnLst>
      <dgm:bg/>
      <dgm:whole/>
    </dgm:dataModel>
  </dgm:clrData>
  <dgm:layoutNode name="Name0">
    <dgm:varLst>
      <dgm:chMax val="5"/>
      <dgm:chPref val="5"/>
      <dgm:dir/>
      <dgm:animLvl val="lvl"/>
    </dgm:varLst>
    <dgm:shape xmlns:r="http://schemas.openxmlformats.org/officeDocument/2006/relationships" r:blip="">
      <dgm:adjLst/>
    </dgm:shape>
    <dgm:choose name="Name1">
      <dgm:if name="Name2" axis="ch" ptType="node" func="cnt" op="equ" val="1">
        <dgm:choose name="Name3">
          <dgm:if name="Name4" axis="ch ch" ptType="node node" func="cnt" op="equ" val="0">
            <dgm:alg type="composite">
              <dgm:param type="ar" val="6.8662"/>
            </dgm:alg>
            <dgm:choose name="Name5">
              <dgm:if name="Name6" func="var" arg="dir" op="equ" val="norm">
                <dgm:constrLst>
                  <dgm:constr type="primFontSz" for="des" forName="parentText1" val="65"/>
                  <dgm:constr type="l" for="ch" forName="parentText1" refType="w" fact="0"/>
                  <dgm:constr type="t" for="ch" forName="parentText1" refType="h" fact="0"/>
                  <dgm:constr type="w" for="ch" forName="parentText1" refType="w"/>
                  <dgm:constr type="h" for="ch" forName="parentText1" refType="h"/>
                </dgm:constrLst>
              </dgm:if>
              <dgm:else name="Name7">
                <dgm:constrLst>
                  <dgm:constr type="primFontSz" for="des" forName="parentText1" val="65"/>
                  <dgm:constr type="l" for="ch" forName="parentText1" refType="w" fact="0"/>
                  <dgm:constr type="t" for="ch" forName="parentText1" refType="h" fact="0"/>
                  <dgm:constr type="w" for="ch" forName="parentText1" refType="w"/>
                  <dgm:constr type="h" for="ch" forName="parentText1" refType="h"/>
                </dgm:constrLst>
              </dgm:else>
            </dgm:choose>
          </dgm:if>
          <dgm:else name="Name8">
            <dgm:alg type="composite">
              <dgm:param type="ar" val="1.9864"/>
            </dgm:alg>
            <dgm:choose name="Name9">
              <dgm:if name="Name10" func="var" arg="dir" op="equ" val="norm">
                <dgm:constrLst>
                  <dgm:constr type="primFontSz" for="des" forName="childText1" val="65"/>
                  <dgm:constr type="primFontSz" for="des" forName="parentText1" val="65"/>
                  <dgm:constr type="primFontSz" for="des" forName="childText1" refType="primFontSz" refFor="des" refForName="parentText1" op="lte"/>
                  <dgm:constr type="l" for="ch" forName="parentText1" refType="w" fact="0"/>
                  <dgm:constr type="t" for="ch" forName="parentText1" refType="h" fact="0"/>
                  <dgm:constr type="w" for="ch" forName="parentText1" refType="w"/>
                  <dgm:constr type="h" for="ch" forName="parentText1" refType="h" fact="0.2893"/>
                  <dgm:constr type="l" for="ch" forName="childText1" refType="w" fact="0"/>
                  <dgm:constr type="t" for="ch" forName="childText1" refType="h" fact="0.224"/>
                  <dgm:constr type="w" for="ch" forName="childText1" refType="w" fact="0.9241"/>
                  <dgm:constr type="h" for="ch" forName="childText1" refType="h" fact="0.776"/>
                </dgm:constrLst>
              </dgm:if>
              <dgm:else name="Name11">
                <dgm:constrLst>
                  <dgm:constr type="primFontSz" for="des" forName="childText1" val="65"/>
                  <dgm:constr type="primFontSz" for="des" forName="parentText1" val="65"/>
                  <dgm:constr type="primFontSz" for="des" forName="childText1" refType="primFontSz" refFor="des" refForName="parentText1" op="lte"/>
                  <dgm:constr type="l" for="ch" forName="parentText1" refType="w" fact="0"/>
                  <dgm:constr type="t" for="ch" forName="parentText1" refType="h" fact="0"/>
                  <dgm:constr type="w" for="ch" forName="parentText1" refType="w"/>
                  <dgm:constr type="h" for="ch" forName="parentText1" refType="h" fact="0.2893"/>
                  <dgm:constr type="l" for="ch" forName="childText1" refType="w" fact="0.076"/>
                  <dgm:constr type="t" for="ch" forName="childText1" refType="h" fact="0.224"/>
                  <dgm:constr type="w" for="ch" forName="childText1" refType="w" fact="0.9241"/>
                  <dgm:constr type="h" for="ch" forName="childText1" refType="h" fact="0.776"/>
                </dgm:constrLst>
              </dgm:else>
            </dgm:choose>
          </dgm:else>
        </dgm:choose>
      </dgm:if>
      <dgm:if name="Name12" axis="ch" ptType="node" func="cnt" op="equ" val="2">
        <dgm:choose name="Name13">
          <dgm:if name="Name14" axis="ch ch" ptType="node node" func="cnt" op="equ" val="0">
            <dgm:alg type="composite">
              <dgm:param type="ar" val="5.1498"/>
            </dgm:alg>
            <dgm:choose name="Name15">
              <dgm:if name="Name16" func="var" arg="dir" op="equ" val="norm">
                <dgm:constrLst>
                  <dgm:constr type="primFontSz" for="des" forName="parentText1" val="65"/>
                  <dgm:constr type="primFontSz" for="des" forName="parentText2" refType="primFontSz" refFor="des" refForName="parentText1" op="equ"/>
                  <dgm:constr type="l" for="ch" forName="parentText1" refType="w" fact="0"/>
                  <dgm:constr type="t" for="ch" forName="parentText1" refType="h" fact="0"/>
                  <dgm:constr type="w" for="ch" forName="parentText1" refType="w"/>
                  <dgm:constr type="h" for="ch" forName="parentText1" refType="h" fact="0.7501"/>
                  <dgm:constr type="l" for="ch" forName="parentText2" refType="w" fact="0.462"/>
                  <dgm:constr type="t" for="ch" forName="parentText2" refType="h" fact="0.2499"/>
                  <dgm:constr type="w" for="ch" forName="parentText2" refType="w" fact="0.538"/>
                  <dgm:constr type="h" for="ch" forName="parentText2" refType="h" fact="0.7501"/>
                </dgm:constrLst>
              </dgm:if>
              <dgm:else name="Name17">
                <dgm:constrLst>
                  <dgm:constr type="primFontSz" for="des" forName="parentText1" val="65"/>
                  <dgm:constr type="primFontSz" for="des" forName="parentText2" refType="primFontSz" refFor="des" refForName="parentText1" op="equ"/>
                  <dgm:constr type="l" for="ch" forName="parentText1" refType="w" fact="0"/>
                  <dgm:constr type="t" for="ch" forName="parentText1" refType="h" fact="0"/>
                  <dgm:constr type="w" for="ch" forName="parentText1" refType="w"/>
                  <dgm:constr type="h" for="ch" forName="parentText1" refType="h" fact="0.7501"/>
                  <dgm:constr type="l" for="ch" forName="parentText2" refType="w" fact="0"/>
                  <dgm:constr type="t" for="ch" forName="parentText2" refType="h" fact="0.2499"/>
                  <dgm:constr type="w" for="ch" forName="parentText2" refType="w" fact="0.538"/>
                  <dgm:constr type="h" for="ch" forName="parentText2" refType="h" fact="0.7501"/>
                </dgm:constrLst>
              </dgm:else>
            </dgm:choose>
          </dgm:if>
          <dgm:else name="Name18">
            <dgm:alg type="composite">
              <dgm:param type="ar" val="2.0563"/>
            </dgm:alg>
            <dgm:choose name="Name19">
              <dgm:if name="Name20" func="var" arg="dir" op="equ" val="norm">
                <dgm:constrLst>
                  <dgm:constr type="primFontSz" for="des" forName="childText1" val="65"/>
                  <dgm:constr type="primFontSz" for="des" forName="parentText1" val="65"/>
                  <dgm:constr type="primFontSz" for="des" forName="childText1" refType="primFontSz" refFor="des" refForName="parentText1" op="lte"/>
                  <dgm:constr type="primFontSz" for="des" forName="childText2" refType="primFontSz" refFor="des" refForName="parentText1" op="lte"/>
                  <dgm:constr type="primFontSz" for="des" forName="childText1" refType="primFontSz" refFor="des" refForName="parentText2" op="lte"/>
                  <dgm:constr type="primFontSz" for="des" forName="childText2" refType="primFontSz" refFor="des" refForName="parentText2" op="lte"/>
                  <dgm:constr type="primFontSz" for="des" forName="parentText2" refType="primFontSz" refFor="des" refForName="parentText1" op="equ"/>
                  <dgm:constr type="primFontSz" for="des" forName="childText2" refType="primFontSz" refFor="des" refForName="childText1" op="equ"/>
                  <dgm:constr type="l" for="ch" forName="parentText1" refType="w" fact="0"/>
                  <dgm:constr type="t" for="ch" forName="parentText1" refType="h" fact="0"/>
                  <dgm:constr type="w" for="ch" forName="parentText1" refType="w"/>
                  <dgm:constr type="h" for="ch" forName="parentText1" refType="h" fact="0.2995"/>
                  <dgm:constr type="l" for="ch" forName="parentText2" refType="w" fact="0.462"/>
                  <dgm:constr type="t" for="ch" forName="parentText2" refType="h" fact="0.0998"/>
                  <dgm:constr type="w" for="ch" forName="parentText2" refType="w" fact="0.538"/>
                  <dgm:constr type="h" for="ch" forName="parentText2" refType="h" fact="0.2995"/>
                  <dgm:constr type="l" for="ch" forName="childText1" refType="w" fact="0"/>
                  <dgm:constr type="t" for="ch" forName="childText1" refType="h" fact="0.2317"/>
                  <dgm:constr type="w" for="ch" forName="childText1" refType="w" fact="0.462"/>
                  <dgm:constr type="h" for="ch" forName="childText1" refType="h" fact="0.6685"/>
                  <dgm:constr type="l" for="ch" forName="childText2" refType="w" fact="0.462"/>
                  <dgm:constr type="t" for="ch" forName="childText2" refType="h" fact="0.3315"/>
                  <dgm:constr type="w" for="ch" forName="childText2" refType="w" fact="0.462"/>
                  <dgm:constr type="h" for="ch" forName="childText2" refType="h" fact="0.6685"/>
                </dgm:constrLst>
              </dgm:if>
              <dgm:else name="Name21">
                <dgm:constrLst>
                  <dgm:constr type="primFontSz" for="des" forName="childText1" val="65"/>
                  <dgm:constr type="primFontSz" for="des" forName="parentText1" val="65"/>
                  <dgm:constr type="primFontSz" for="des" forName="childText1" refType="primFontSz" refFor="des" refForName="parentText1" op="lte"/>
                  <dgm:constr type="primFontSz" for="des" forName="childText2" refType="primFontSz" refFor="des" refForName="parentText1" op="lte"/>
                  <dgm:constr type="primFontSz" for="des" forName="childText1" refType="primFontSz" refFor="des" refForName="parentText2" op="lte"/>
                  <dgm:constr type="primFontSz" for="des" forName="childText2" refType="primFontSz" refFor="des" refForName="parentText2" op="lte"/>
                  <dgm:constr type="primFontSz" for="des" forName="parentText2" refType="primFontSz" refFor="des" refForName="parentText1" op="equ"/>
                  <dgm:constr type="primFontSz" for="des" forName="childText2" refType="primFontSz" refFor="des" refForName="childText1" op="equ"/>
                  <dgm:constr type="l" for="ch" forName="parentText1" refType="w" fact="0"/>
                  <dgm:constr type="t" for="ch" forName="parentText1" refType="h" fact="0"/>
                  <dgm:constr type="w" for="ch" forName="parentText1" refType="w"/>
                  <dgm:constr type="h" for="ch" forName="parentText1" refType="h" fact="0.2995"/>
                  <dgm:constr type="l" for="ch" forName="parentText2" refType="w" fact="0"/>
                  <dgm:constr type="t" for="ch" forName="parentText2" refType="h" fact="0.0998"/>
                  <dgm:constr type="w" for="ch" forName="parentText2" refType="w" fact="0.538"/>
                  <dgm:constr type="h" for="ch" forName="parentText2" refType="h" fact="0.2995"/>
                  <dgm:constr type="l" for="ch" forName="childText1" refType="w" fact="0.538"/>
                  <dgm:constr type="t" for="ch" forName="childText1" refType="h" fact="0.2317"/>
                  <dgm:constr type="w" for="ch" forName="childText1" refType="w" fact="0.462"/>
                  <dgm:constr type="h" for="ch" forName="childText1" refType="h" fact="0.6685"/>
                  <dgm:constr type="l" for="ch" forName="childText2" refType="w" fact="0.076"/>
                  <dgm:constr type="t" for="ch" forName="childText2" refType="h" fact="0.3315"/>
                  <dgm:constr type="w" for="ch" forName="childText2" refType="w" fact="0.462"/>
                  <dgm:constr type="h" for="ch" forName="childText2" refType="h" fact="0.6685"/>
                </dgm:constrLst>
              </dgm:else>
            </dgm:choose>
          </dgm:else>
        </dgm:choose>
      </dgm:if>
      <dgm:if name="Name22" axis="ch" ptType="node" func="cnt" op="equ" val="3">
        <dgm:choose name="Name23">
          <dgm:if name="Name24" axis="ch ch" ptType="node node" func="cnt" op="equ" val="0">
            <dgm:alg type="composite">
              <dgm:param type="ar" val="4.1198"/>
            </dgm:alg>
            <dgm:choose name="Name25">
              <dgm:if name="Name26" func="var" arg="dir" op="equ" val="norm">
                <dgm:constrLst>
                  <dgm:constr type="primFontSz" for="des" forName="parentText1" val="65"/>
                  <dgm:constr type="primFontSz" for="des" forName="parentText2" refType="primFontSz" refFor="des" refForName="parentText1" op="equ"/>
                  <dgm:constr type="primFontSz" for="des" forName="parentText3" refType="primFontSz" refFor="des" refForName="parentText1" op="equ"/>
                  <dgm:constr type="l" for="ch" forName="parentText1" refType="w" fact="0"/>
                  <dgm:constr type="t" for="ch" forName="parentText1" refType="h" fact="0"/>
                  <dgm:constr type="w" for="ch" forName="parentText1" refType="w"/>
                  <dgm:constr type="h" for="ch" forName="parentText1" refType="h" fact="0.6"/>
                  <dgm:constr type="l" for="ch" forName="parentText2" refType="w" fact="0.308"/>
                  <dgm:constr type="t" for="ch" forName="parentText2" refType="h" fact="0.2"/>
                  <dgm:constr type="w" for="ch" forName="parentText2" refType="w" fact="0.692"/>
                  <dgm:constr type="h" for="ch" forName="parentText2" refType="h" fact="0.6"/>
                  <dgm:constr type="l" for="ch" forName="parentText3" refType="w" fact="0.616"/>
                  <dgm:constr type="t" for="ch" forName="parentText3" refType="h" fact="0.4"/>
                  <dgm:constr type="w" for="ch" forName="parentText3" refType="w" fact="0.384"/>
                  <dgm:constr type="h" for="ch" forName="parentText3" refType="h" fact="0.6"/>
                </dgm:constrLst>
              </dgm:if>
              <dgm:else name="Name27">
                <dgm:constrLst>
                  <dgm:constr type="primFontSz" for="des" forName="parentText1" val="65"/>
                  <dgm:constr type="primFontSz" for="des" forName="parentText2" refType="primFontSz" refFor="des" refForName="parentText1" op="equ"/>
                  <dgm:constr type="primFontSz" for="des" forName="parentText3" refType="primFontSz" refFor="des" refForName="parentText1" op="equ"/>
                  <dgm:constr type="l" for="ch" forName="parentText1" refType="w" fact="0"/>
                  <dgm:constr type="t" for="ch" forName="parentText1" refType="h" fact="0"/>
                  <dgm:constr type="w" for="ch" forName="parentText1" refType="w"/>
                  <dgm:constr type="h" for="ch" forName="parentText1" refType="h" fact="0.6"/>
                  <dgm:constr type="l" for="ch" forName="parentText2" refType="w" fact="0"/>
                  <dgm:constr type="t" for="ch" forName="parentText2" refType="h" fact="0.2"/>
                  <dgm:constr type="w" for="ch" forName="parentText2" refType="w" fact="0.692"/>
                  <dgm:constr type="h" for="ch" forName="parentText2" refType="h" fact="0.6"/>
                  <dgm:constr type="l" for="ch" forName="parentText3" refType="w" fact="0"/>
                  <dgm:constr type="t" for="ch" forName="parentText3" refType="h" fact="0.4"/>
                  <dgm:constr type="w" for="ch" forName="parentText3" refType="w" fact="0.384"/>
                  <dgm:constr type="h" for="ch" forName="parentText3" refType="h" fact="0.6"/>
                </dgm:constrLst>
              </dgm:else>
            </dgm:choose>
          </dgm:if>
          <dgm:else name="Name28">
            <dgm:alg type="composite">
              <dgm:param type="ar" val="2.0702"/>
            </dgm:alg>
            <dgm:choose name="Name29">
              <dgm:if name="Name30" func="var" arg="dir" op="equ" val="norm">
                <dgm:constrLst>
                  <dgm:constr type="primFontSz" for="des" forName="childText1" val="65"/>
                  <dgm:constr type="primFontSz" for="des" forName="parentText1" val="65"/>
                  <dgm:constr type="primFontSz" for="des" forName="childText1" refType="primFontSz" refFor="des" refForName="parentText1" op="lte"/>
                  <dgm:constr type="primFontSz" for="des" forName="childText2" refType="primFontSz" refFor="des" refForName="parentText1" op="lte"/>
                  <dgm:constr type="primFontSz" for="des" forName="childText3" refType="primFontSz" refFor="des" refForName="parentText1" op="lte"/>
                  <dgm:constr type="primFontSz" for="des" forName="childText1" refType="primFontSz" refFor="des" refForName="parentText2" op="lte"/>
                  <dgm:constr type="primFontSz" for="des" forName="childText2" refType="primFontSz" refFor="des" refForName="parentText2" op="lte"/>
                  <dgm:constr type="primFontSz" for="des" forName="childText3" refType="primFontSz" refFor="des" refForName="parentText2" op="lte"/>
                  <dgm:constr type="primFontSz" for="des" forName="childText1" refType="primFontSz" refFor="des" refForName="parentText3" op="lte"/>
                  <dgm:constr type="primFontSz" for="des" forName="childText2" refType="primFontSz" refFor="des" refForName="parentText3" op="lte"/>
                  <dgm:constr type="primFontSz" for="des" forName="childText3" refType="primFontSz" refFor="des" refForName="parentText3" op="lte"/>
                  <dgm:constr type="primFontSz" for="des" forName="parentText2" refType="primFontSz" refFor="des" refForName="parentText1" op="equ"/>
                  <dgm:constr type="primFontSz" for="des" forName="parentText3" refType="primFontSz" refFor="des" refForName="parentText1" op="equ"/>
                  <dgm:constr type="primFontSz" for="des" forName="childText2" refType="primFontSz" refFor="des" refForName="childText1" op="equ"/>
                  <dgm:constr type="primFontSz" for="des" forName="childText3" refType="primFontSz" refFor="des" refForName="childText1" op="equ"/>
                  <dgm:constr type="l" for="ch" forName="childText1" refType="w" fact="0"/>
                  <dgm:constr type="t" for="ch" forName="childText1" refType="h" fact="0.2325"/>
                  <dgm:constr type="w" for="ch" forName="childText1" refType="w" fact="0.308"/>
                  <dgm:constr type="h" for="ch" forName="childText1" refType="h" fact="0.5808"/>
                  <dgm:constr type="l" for="ch" forName="childText2" refType="w" fact="0.308"/>
                  <dgm:constr type="t" for="ch" forName="childText2" refType="h" fact="0.333"/>
                  <dgm:constr type="w" for="ch" forName="childText2" refType="w" fact="0.308"/>
                  <dgm:constr type="h" for="ch" forName="childText2" refType="h" fact="0.5808"/>
                  <dgm:constr type="l" for="ch" forName="childText3" refType="w" fact="0.616"/>
                  <dgm:constr type="t" for="ch" forName="childText3" refType="h" fact="0.4335"/>
                  <dgm:constr type="w" for="ch" forName="childText3" refType="w" fact="0.308"/>
                  <dgm:constr type="h" for="ch" forName="childText3" refType="h" fact="0.5723"/>
                  <dgm:constr type="l" for="ch" forName="parentText1" refType="w" fact="0"/>
                  <dgm:constr type="t" for="ch" forName="parentText1" refType="h" fact="0"/>
                  <dgm:constr type="w" for="ch" forName="parentText1" refType="w"/>
                  <dgm:constr type="h" for="ch" forName="parentText1" refType="h" fact="0.3015"/>
                  <dgm:constr type="l" for="ch" forName="parentText2" refType="w" fact="0.308"/>
                  <dgm:constr type="t" for="ch" forName="parentText2" refType="h" fact="0.1005"/>
                  <dgm:constr type="w" for="ch" forName="parentText2" refType="w" fact="0.692"/>
                  <dgm:constr type="h" for="ch" forName="parentText2" refType="h" fact="0.3015"/>
                  <dgm:constr type="l" for="ch" forName="parentText3" refType="w" fact="0.616"/>
                  <dgm:constr type="t" for="ch" forName="parentText3" refType="h" fact="0.201"/>
                  <dgm:constr type="w" for="ch" forName="parentText3" refType="w" fact="0.384"/>
                  <dgm:constr type="h" for="ch" forName="parentText3" refType="h" fact="0.3015"/>
                </dgm:constrLst>
              </dgm:if>
              <dgm:else name="Name31">
                <dgm:constrLst>
                  <dgm:constr type="primFontSz" for="des" forName="childText1" val="65"/>
                  <dgm:constr type="primFontSz" for="des" forName="parentText1" val="65"/>
                  <dgm:constr type="primFontSz" for="des" forName="childText1" refType="primFontSz" refFor="des" refForName="parentText1" op="lte"/>
                  <dgm:constr type="primFontSz" for="des" forName="childText2" refType="primFontSz" refFor="des" refForName="parentText1" op="lte"/>
                  <dgm:constr type="primFontSz" for="des" forName="childText3" refType="primFontSz" refFor="des" refForName="parentText1" op="lte"/>
                  <dgm:constr type="primFontSz" for="des" forName="childText1" refType="primFontSz" refFor="des" refForName="parentText2" op="lte"/>
                  <dgm:constr type="primFontSz" for="des" forName="childText2" refType="primFontSz" refFor="des" refForName="parentText2" op="lte"/>
                  <dgm:constr type="primFontSz" for="des" forName="childText3" refType="primFontSz" refFor="des" refForName="parentText2" op="lte"/>
                  <dgm:constr type="primFontSz" for="des" forName="childText1" refType="primFontSz" refFor="des" refForName="parentText3" op="lte"/>
                  <dgm:constr type="primFontSz" for="des" forName="childText2" refType="primFontSz" refFor="des" refForName="parentText3" op="lte"/>
                  <dgm:constr type="primFontSz" for="des" forName="childText3" refType="primFontSz" refFor="des" refForName="parentText3" op="lte"/>
                  <dgm:constr type="primFontSz" for="des" forName="parentText2" refType="primFontSz" refFor="des" refForName="parentText1" op="equ"/>
                  <dgm:constr type="primFontSz" for="des" forName="parentText3" refType="primFontSz" refFor="des" refForName="parentText1" op="equ"/>
                  <dgm:constr type="primFontSz" for="des" forName="childText2" refType="primFontSz" refFor="des" refForName="childText1" op="equ"/>
                  <dgm:constr type="primFontSz" for="des" forName="childText3" refType="primFontSz" refFor="des" refForName="childText1" op="equ"/>
                  <dgm:constr type="l" for="ch" forName="childText1" refType="w" fact="0.692"/>
                  <dgm:constr type="t" for="ch" forName="childText1" refType="h" fact="0.2325"/>
                  <dgm:constr type="w" for="ch" forName="childText1" refType="w" fact="0.308"/>
                  <dgm:constr type="h" for="ch" forName="childText1" refType="h" fact="0.5808"/>
                  <dgm:constr type="l" for="ch" forName="childText2" refType="w" fact="0.384"/>
                  <dgm:constr type="t" for="ch" forName="childText2" refType="h" fact="0.333"/>
                  <dgm:constr type="w" for="ch" forName="childText2" refType="w" fact="0.308"/>
                  <dgm:constr type="h" for="ch" forName="childText2" refType="h" fact="0.5808"/>
                  <dgm:constr type="l" for="ch" forName="childText3" refType="w" fact="0.076"/>
                  <dgm:constr type="t" for="ch" forName="childText3" refType="h" fact="0.4335"/>
                  <dgm:constr type="w" for="ch" forName="childText3" refType="w" fact="0.308"/>
                  <dgm:constr type="h" for="ch" forName="childText3" refType="h" fact="0.5723"/>
                  <dgm:constr type="l" for="ch" forName="parentText1" refType="w" fact="0"/>
                  <dgm:constr type="t" for="ch" forName="parentText1" refType="h" fact="0"/>
                  <dgm:constr type="w" for="ch" forName="parentText1" refType="w"/>
                  <dgm:constr type="h" for="ch" forName="parentText1" refType="h" fact="0.3015"/>
                  <dgm:constr type="l" for="ch" forName="parentText2" refType="w" fact="0"/>
                  <dgm:constr type="t" for="ch" forName="parentText2" refType="h" fact="0.1005"/>
                  <dgm:constr type="w" for="ch" forName="parentText2" refType="w" fact="0.692"/>
                  <dgm:constr type="h" for="ch" forName="parentText2" refType="h" fact="0.3015"/>
                  <dgm:constr type="l" for="ch" forName="parentText3" refType="w" fact="0"/>
                  <dgm:constr type="t" for="ch" forName="parentText3" refType="h" fact="0.201"/>
                  <dgm:constr type="w" for="ch" forName="parentText3" refType="w" fact="0.384"/>
                  <dgm:constr type="h" for="ch" forName="parentText3" refType="h" fact="0.3015"/>
                </dgm:constrLst>
              </dgm:else>
            </dgm:choose>
          </dgm:else>
        </dgm:choose>
      </dgm:if>
      <dgm:if name="Name32" axis="ch" ptType="node" func="cnt" op="equ" val="4">
        <dgm:choose name="Name33">
          <dgm:if name="Name34" axis="ch ch" ptType="node node" func="cnt" op="equ" val="0">
            <dgm:alg type="composite">
              <dgm:param type="ar" val="3.435"/>
            </dgm:alg>
            <dgm:choose name="Name35">
              <dgm:if name="Name36" func="var" arg="dir" op="equ" val="norm">
                <dgm:constrLst>
                  <dgm:constr type="primFontSz" for="des" forName="parentText1" val="65"/>
                  <dgm:constr type="primFontSz" for="des" forName="parentText2" refType="primFontSz" refFor="des" refForName="parentText1" op="equ"/>
                  <dgm:constr type="primFontSz" for="des" forName="parentText3" refType="primFontSz" refFor="des" refForName="parentText1" op="equ"/>
                  <dgm:constr type="primFontSz" for="des" forName="parentText4" refType="primFontSz" refFor="des" refForName="parentText1" op="equ"/>
                  <dgm:constr type="l" for="ch" forName="parentText1" refType="w" fact="0"/>
                  <dgm:constr type="t" for="ch" forName="parentText1" refType="h" fact="0"/>
                  <dgm:constr type="w" for="ch" forName="parentText1" refType="w"/>
                  <dgm:constr type="h" for="ch" forName="parentText1" refType="h" fact="0.5001"/>
                  <dgm:constr type="l" for="ch" forName="parentText2" refType="w" fact="0.2305"/>
                  <dgm:constr type="t" for="ch" forName="parentText2" refType="h" fact="0.1666"/>
                  <dgm:constr type="w" for="ch" forName="parentText2" refType="w" fact="0.7695"/>
                  <dgm:constr type="h" for="ch" forName="parentText2" refType="h" fact="0.5001"/>
                  <dgm:constr type="l" for="ch" forName="parentText3" refType="w" fact="0.461"/>
                  <dgm:constr type="t" for="ch" forName="parentText3" refType="h" fact="0.3333"/>
                  <dgm:constr type="w" for="ch" forName="parentText3" refType="w" fact="0.539"/>
                  <dgm:constr type="h" for="ch" forName="parentText3" refType="h" fact="0.5001"/>
                  <dgm:constr type="l" for="ch" forName="parentText4" refType="w" fact="0.6915"/>
                  <dgm:constr type="t" for="ch" forName="parentText4" refType="h" fact="0.4999"/>
                  <dgm:constr type="w" for="ch" forName="parentText4" refType="w" fact="0.3085"/>
                  <dgm:constr type="h" for="ch" forName="parentText4" refType="h" fact="0.5001"/>
                </dgm:constrLst>
              </dgm:if>
              <dgm:else name="Name37">
                <dgm:constrLst>
                  <dgm:constr type="primFontSz" for="des" forName="parentText1" val="65"/>
                  <dgm:constr type="primFontSz" for="des" forName="parentText2" refType="primFontSz" refFor="des" refForName="parentText1" op="equ"/>
                  <dgm:constr type="primFontSz" for="des" forName="parentText3" refType="primFontSz" refFor="des" refForName="parentText1" op="equ"/>
                  <dgm:constr type="primFontSz" for="des" forName="parentText4" refType="primFontSz" refFor="des" refForName="parentText1" op="equ"/>
                  <dgm:constr type="l" for="ch" forName="parentText1" refType="w" fact="0"/>
                  <dgm:constr type="t" for="ch" forName="parentText1" refType="h" fact="0"/>
                  <dgm:constr type="w" for="ch" forName="parentText1" refType="w"/>
                  <dgm:constr type="h" for="ch" forName="parentText1" refType="h" fact="0.5001"/>
                  <dgm:constr type="l" for="ch" forName="parentText2" refType="w" fact="0"/>
                  <dgm:constr type="t" for="ch" forName="parentText2" refType="h" fact="0.1666"/>
                  <dgm:constr type="w" for="ch" forName="parentText2" refType="w" fact="0.7695"/>
                  <dgm:constr type="h" for="ch" forName="parentText2" refType="h" fact="0.5001"/>
                  <dgm:constr type="l" for="ch" forName="parentText3" refType="w" fact="0"/>
                  <dgm:constr type="t" for="ch" forName="parentText3" refType="h" fact="0.3333"/>
                  <dgm:constr type="w" for="ch" forName="parentText3" refType="w" fact="0.539"/>
                  <dgm:constr type="h" for="ch" forName="parentText3" refType="h" fact="0.5001"/>
                  <dgm:constr type="l" for="ch" forName="parentText4" refType="w" fact="0"/>
                  <dgm:constr type="t" for="ch" forName="parentText4" refType="h" fact="0.4999"/>
                  <dgm:constr type="w" for="ch" forName="parentText4" refType="w" fact="0.3085"/>
                  <dgm:constr type="h" for="ch" forName="parentText4" refType="h" fact="0.5001"/>
                </dgm:constrLst>
              </dgm:else>
            </dgm:choose>
          </dgm:if>
          <dgm:else name="Name38">
            <dgm:alg type="composite">
              <dgm:param type="ar" val="1.9377"/>
            </dgm:alg>
            <dgm:choose name="Name39">
              <dgm:if name="Name40" func="var" arg="dir" op="equ" val="norm">
                <dgm:constrLst>
                  <dgm:constr type="primFontSz" for="des" forName="childText1" val="65"/>
                  <dgm:constr type="primFontSz" for="des" forName="parentText1" val="65"/>
                  <dgm:constr type="primFontSz" for="des" forName="childText1" refType="primFontSz" refFor="des" refForName="parentText1" op="lte"/>
                  <dgm:constr type="primFontSz" for="des" forName="childText2" refType="primFontSz" refFor="des" refForName="parentText1" op="lte"/>
                  <dgm:constr type="primFontSz" for="des" forName="childText3" refType="primFontSz" refFor="des" refForName="parentText1" op="lte"/>
                  <dgm:constr type="primFontSz" for="des" forName="childText4" refType="primFontSz" refFor="des" refForName="parentText1" op="lte"/>
                  <dgm:constr type="primFontSz" for="des" forName="childText1" refType="primFontSz" refFor="des" refForName="parentText2" op="lte"/>
                  <dgm:constr type="primFontSz" for="des" forName="childText2" refType="primFontSz" refFor="des" refForName="parentText2" op="lte"/>
                  <dgm:constr type="primFontSz" for="des" forName="childText3" refType="primFontSz" refFor="des" refForName="parentText2" op="lte"/>
                  <dgm:constr type="primFontSz" for="des" forName="childText4" refType="primFontSz" refFor="des" refForName="parentText2" op="lte"/>
                  <dgm:constr type="primFontSz" for="des" forName="childText1" refType="primFontSz" refFor="des" refForName="parentText3" op="lte"/>
                  <dgm:constr type="primFontSz" for="des" forName="childText2" refType="primFontSz" refFor="des" refForName="parentText3" op="lte"/>
                  <dgm:constr type="primFontSz" for="des" forName="childText3" refType="primFontSz" refFor="des" refForName="parentText3" op="lte"/>
                  <dgm:constr type="primFontSz" for="des" forName="childText4" refType="primFontSz" refFor="des" refForName="parentText3" op="lte"/>
                  <dgm:constr type="primFontSz" for="des" forName="childText1" refType="primFontSz" refFor="des" refForName="parentText4" op="lte"/>
                  <dgm:constr type="primFontSz" for="des" forName="childText2" refType="primFontSz" refFor="des" refForName="parentText4" op="lte"/>
                  <dgm:constr type="primFontSz" for="des" forName="childText3" refType="primFontSz" refFor="des" refForName="parentText4" op="lte"/>
                  <dgm:constr type="primFontSz" for="des" forName="childText4" refType="primFontSz" refFor="des" refForName="parentText4" op="lte"/>
                  <dgm:constr type="primFontSz" for="des" forName="parentText2" refType="primFontSz" refFor="des" refForName="parentText1" op="equ"/>
                  <dgm:constr type="primFontSz" for="des" forName="parentText3" refType="primFontSz" refFor="des" refForName="parentText1" op="equ"/>
                  <dgm:constr type="primFontSz" for="des" forName="parentText4" refType="primFontSz" refFor="des" refForName="parentText1" op="equ"/>
                  <dgm:constr type="primFontSz" for="des" forName="childText2" refType="primFontSz" refFor="des" refForName="childText1" op="equ"/>
                  <dgm:constr type="primFontSz" for="des" forName="childText3" refType="primFontSz" refFor="des" refForName="childText1" op="equ"/>
                  <dgm:constr type="primFontSz" for="des" forName="childText4" refType="primFontSz" refFor="des" refForName="childText1" op="equ"/>
                  <dgm:constr type="l" for="ch" forName="childText1" refType="w" fact="0"/>
                  <dgm:constr type="t" for="ch" forName="childText1" refType="h" fact="0.218"/>
                  <dgm:constr type="w" for="ch" forName="childText1" refType="w" fact="0.2305"/>
                  <dgm:constr type="h" for="ch" forName="childText1" refType="h" fact="0.5218"/>
                  <dgm:constr type="l" for="ch" forName="childText2" refType="w" fact="0.2305"/>
                  <dgm:constr type="t" for="ch" forName="childText2" refType="h" fact="0.312"/>
                  <dgm:constr type="w" for="ch" forName="childText2" refType="w" fact="0.2305"/>
                  <dgm:constr type="h" for="ch" forName="childText2" refType="h" fact="0.5085"/>
                  <dgm:constr type="l" for="ch" forName="childText3" refType="w" fact="0.461"/>
                  <dgm:constr type="t" for="ch" forName="childText3" refType="h" fact="0.406"/>
                  <dgm:constr type="w" for="ch" forName="childText3" refType="w" fact="0.2305"/>
                  <dgm:constr type="h" for="ch" forName="childText3" refType="h" fact="0.5119"/>
                  <dgm:constr type="l" for="ch" forName="childText4" refType="w" fact="0.6915"/>
                  <dgm:constr type="t" for="ch" forName="childText4" refType="h" fact="0.5"/>
                  <dgm:constr type="w" for="ch" forName="childText4" refType="w" fact="0.2326"/>
                  <dgm:constr type="h" for="ch" forName="childText4" refType="h" fact="0.5179"/>
                  <dgm:constr type="l" for="ch" forName="parentText1" refType="w" fact="0"/>
                  <dgm:constr type="t" for="ch" forName="parentText1" refType="h" fact="0"/>
                  <dgm:constr type="w" for="ch" forName="parentText1" refType="w"/>
                  <dgm:constr type="h" for="ch" forName="parentText1" refType="h" fact="0.2821"/>
                  <dgm:constr type="l" for="ch" forName="parentText2" refType="w" fact="0.2305"/>
                  <dgm:constr type="t" for="ch" forName="parentText2" refType="h" fact="0.094"/>
                  <dgm:constr type="w" for="ch" forName="parentText2" refType="w" fact="0.7695"/>
                  <dgm:constr type="h" for="ch" forName="parentText2" refType="h" fact="0.2821"/>
                  <dgm:constr type="l" for="ch" forName="parentText3" refType="w" fact="0.461"/>
                  <dgm:constr type="t" for="ch" forName="parentText3" refType="h" fact="0.188"/>
                  <dgm:constr type="w" for="ch" forName="parentText3" refType="w" fact="0.539"/>
                  <dgm:constr type="h" for="ch" forName="parentText3" refType="h" fact="0.2821"/>
                  <dgm:constr type="l" for="ch" forName="parentText4" refType="w" fact="0.6915"/>
                  <dgm:constr type="t" for="ch" forName="parentText4" refType="h" fact="0.282"/>
                  <dgm:constr type="w" for="ch" forName="parentText4" refType="w" fact="0.3085"/>
                  <dgm:constr type="h" for="ch" forName="parentText4" refType="h" fact="0.2821"/>
                </dgm:constrLst>
              </dgm:if>
              <dgm:else name="Name41">
                <dgm:constrLst>
                  <dgm:constr type="primFontSz" for="des" forName="childText1" val="65"/>
                  <dgm:constr type="primFontSz" for="des" forName="parentText1" val="65"/>
                  <dgm:constr type="primFontSz" for="des" forName="childText1" refType="primFontSz" refFor="des" refForName="parentText1" op="lte"/>
                  <dgm:constr type="primFontSz" for="des" forName="childText2" refType="primFontSz" refFor="des" refForName="parentText1" op="lte"/>
                  <dgm:constr type="primFontSz" for="des" forName="childText3" refType="primFontSz" refFor="des" refForName="parentText1" op="lte"/>
                  <dgm:constr type="primFontSz" for="des" forName="childText4" refType="primFontSz" refFor="des" refForName="parentText1" op="lte"/>
                  <dgm:constr type="primFontSz" for="des" forName="childText1" refType="primFontSz" refFor="des" refForName="parentText2" op="lte"/>
                  <dgm:constr type="primFontSz" for="des" forName="childText2" refType="primFontSz" refFor="des" refForName="parentText2" op="lte"/>
                  <dgm:constr type="primFontSz" for="des" forName="childText3" refType="primFontSz" refFor="des" refForName="parentText2" op="lte"/>
                  <dgm:constr type="primFontSz" for="des" forName="childText4" refType="primFontSz" refFor="des" refForName="parentText2" op="lte"/>
                  <dgm:constr type="primFontSz" for="des" forName="childText1" refType="primFontSz" refFor="des" refForName="parentText3" op="lte"/>
                  <dgm:constr type="primFontSz" for="des" forName="childText2" refType="primFontSz" refFor="des" refForName="parentText3" op="lte"/>
                  <dgm:constr type="primFontSz" for="des" forName="childText3" refType="primFontSz" refFor="des" refForName="parentText3" op="lte"/>
                  <dgm:constr type="primFontSz" for="des" forName="childText4" refType="primFontSz" refFor="des" refForName="parentText3" op="lte"/>
                  <dgm:constr type="primFontSz" for="des" forName="childText1" refType="primFontSz" refFor="des" refForName="parentText4" op="lte"/>
                  <dgm:constr type="primFontSz" for="des" forName="childText2" refType="primFontSz" refFor="des" refForName="parentText4" op="lte"/>
                  <dgm:constr type="primFontSz" for="des" forName="childText3" refType="primFontSz" refFor="des" refForName="parentText4" op="lte"/>
                  <dgm:constr type="primFontSz" for="des" forName="childText4" refType="primFontSz" refFor="des" refForName="parentText4" op="lte"/>
                  <dgm:constr type="primFontSz" for="des" forName="parentText2" refType="primFontSz" refFor="des" refForName="parentText1" op="equ"/>
                  <dgm:constr type="primFontSz" for="des" forName="parentText3" refType="primFontSz" refFor="des" refForName="parentText1" op="equ"/>
                  <dgm:constr type="primFontSz" for="des" forName="parentText4" refType="primFontSz" refFor="des" refForName="parentText1" op="equ"/>
                  <dgm:constr type="primFontSz" for="des" forName="childText2" refType="primFontSz" refFor="des" refForName="childText1" op="equ"/>
                  <dgm:constr type="primFontSz" for="des" forName="childText3" refType="primFontSz" refFor="des" refForName="childText1" op="equ"/>
                  <dgm:constr type="primFontSz" for="des" forName="childText4" refType="primFontSz" refFor="des" refForName="childText1" op="equ"/>
                  <dgm:constr type="l" for="ch" forName="childText1" refType="w" fact="0.7695"/>
                  <dgm:constr type="t" for="ch" forName="childText1" refType="h" fact="0.218"/>
                  <dgm:constr type="w" for="ch" forName="childText1" refType="w" fact="0.2305"/>
                  <dgm:constr type="h" for="ch" forName="childText1" refType="h" fact="0.5218"/>
                  <dgm:constr type="l" for="ch" forName="childText2" refType="w" fact="0.539"/>
                  <dgm:constr type="t" for="ch" forName="childText2" refType="h" fact="0.312"/>
                  <dgm:constr type="w" for="ch" forName="childText2" refType="w" fact="0.2305"/>
                  <dgm:constr type="h" for="ch" forName="childText2" refType="h" fact="0.5085"/>
                  <dgm:constr type="l" for="ch" forName="childText3" refType="w" fact="0.3085"/>
                  <dgm:constr type="t" for="ch" forName="childText3" refType="h" fact="0.406"/>
                  <dgm:constr type="w" for="ch" forName="childText3" refType="w" fact="0.2305"/>
                  <dgm:constr type="h" for="ch" forName="childText3" refType="h" fact="0.5119"/>
                  <dgm:constr type="l" for="ch" forName="childText4" refType="w" fact="0.076"/>
                  <dgm:constr type="t" for="ch" forName="childText4" refType="h" fact="0.5"/>
                  <dgm:constr type="w" for="ch" forName="childText4" refType="w" fact="0.2346"/>
                  <dgm:constr type="h" for="ch" forName="childText4" refType="h" fact="0.5179"/>
                  <dgm:constr type="l" for="ch" forName="parentText1" refType="w" fact="0"/>
                  <dgm:constr type="t" for="ch" forName="parentText1" refType="h" fact="0"/>
                  <dgm:constr type="w" for="ch" forName="parentText1" refType="w"/>
                  <dgm:constr type="h" for="ch" forName="parentText1" refType="h" fact="0.2821"/>
                  <dgm:constr type="l" for="ch" forName="parentText2" refType="w" fact="0"/>
                  <dgm:constr type="t" for="ch" forName="parentText2" refType="h" fact="0.094"/>
                  <dgm:constr type="w" for="ch" forName="parentText2" refType="w" fact="0.7695"/>
                  <dgm:constr type="h" for="ch" forName="parentText2" refType="h" fact="0.2821"/>
                  <dgm:constr type="l" for="ch" forName="parentText3" refType="w" fact="0"/>
                  <dgm:constr type="t" for="ch" forName="parentText3" refType="h" fact="0.188"/>
                  <dgm:constr type="w" for="ch" forName="parentText3" refType="w" fact="0.539"/>
                  <dgm:constr type="h" for="ch" forName="parentText3" refType="h" fact="0.2821"/>
                  <dgm:constr type="l" for="ch" forName="parentText4" refType="w" fact="0"/>
                  <dgm:constr type="t" for="ch" forName="parentText4" refType="h" fact="0.282"/>
                  <dgm:constr type="w" for="ch" forName="parentText4" refType="w" fact="0.3085"/>
                  <dgm:constr type="h" for="ch" forName="parentText4" refType="h" fact="0.2821"/>
                </dgm:constrLst>
              </dgm:else>
            </dgm:choose>
          </dgm:else>
        </dgm:choose>
      </dgm:if>
      <dgm:else name="Name42">
        <dgm:choose name="Name43">
          <dgm:if name="Name44" axis="ch ch" ptType="node node" func="cnt" op="equ" val="0">
            <dgm:alg type="composite">
              <dgm:param type="ar" val="2.9463"/>
            </dgm:alg>
            <dgm:choose name="Name45">
              <dgm:if name="Name46" func="var" arg="dir" op="equ" val="norm">
                <dgm:constrLst>
                  <dgm:constr type="primFontSz" for="des" forName="parentText1" val="65"/>
                  <dgm:constr type="primFontSz" for="des" forName="parentText2" refType="primFontSz" refFor="des" refForName="parentText1" op="equ"/>
                  <dgm:constr type="primFontSz" for="des" forName="parentText3" refType="primFontSz" refFor="des" refForName="parentText1" op="equ"/>
                  <dgm:constr type="primFontSz" for="des" forName="parentText4" refType="primFontSz" refFor="des" refForName="parentText1" op="equ"/>
                  <dgm:constr type="primFontSz" for="des" forName="parentText5" refType="primFontSz" refFor="des" refForName="parentText1" op="equ"/>
                  <dgm:constr type="l" for="ch" forName="parentText1" refType="w" fact="0"/>
                  <dgm:constr type="t" for="ch" forName="parentText1" refType="h" fact="0"/>
                  <dgm:constr type="w" for="ch" forName="parentText1" refType="w"/>
                  <dgm:constr type="h" for="ch" forName="parentText1" refType="h" fact="0.4285"/>
                  <dgm:constr type="l" for="ch" forName="parentText2" refType="w" fact="0.1848"/>
                  <dgm:constr type="t" for="ch" forName="parentText2" refType="h" fact="0.1429"/>
                  <dgm:constr type="w" for="ch" forName="parentText2" refType="w" fact="0.8152"/>
                  <dgm:constr type="h" for="ch" forName="parentText2" refType="h" fact="0.4285"/>
                  <dgm:constr type="l" for="ch" forName="parentText3" refType="w" fact="0.3696"/>
                  <dgm:constr type="t" for="ch" forName="parentText3" refType="h" fact="0.2858"/>
                  <dgm:constr type="w" for="ch" forName="parentText3" refType="w" fact="0.6304"/>
                  <dgm:constr type="h" for="ch" forName="parentText3" refType="h" fact="0.4285"/>
                  <dgm:constr type="l" for="ch" forName="parentText4" refType="w" fact="0.5545"/>
                  <dgm:constr type="t" for="ch" forName="parentText4" refType="h" fact="0.4286"/>
                  <dgm:constr type="w" for="ch" forName="parentText4" refType="w" fact="0.4455"/>
                  <dgm:constr type="h" for="ch" forName="parentText4" refType="h" fact="0.4285"/>
                  <dgm:constr type="l" for="ch" forName="parentText5" refType="w" fact="0.7393"/>
                  <dgm:constr type="t" for="ch" forName="parentText5" refType="h" fact="0.5715"/>
                  <dgm:constr type="w" for="ch" forName="parentText5" refType="w" fact="0.2607"/>
                  <dgm:constr type="h" for="ch" forName="parentText5" refType="h" fact="0.4285"/>
                </dgm:constrLst>
              </dgm:if>
              <dgm:else name="Name47">
                <dgm:constrLst>
                  <dgm:constr type="primFontSz" for="des" forName="parentText1" val="65"/>
                  <dgm:constr type="primFontSz" for="des" forName="parentText2" refType="primFontSz" refFor="des" refForName="parentText1" op="equ"/>
                  <dgm:constr type="primFontSz" for="des" forName="parentText3" refType="primFontSz" refFor="des" refForName="parentText1" op="equ"/>
                  <dgm:constr type="primFontSz" for="des" forName="parentText4" refType="primFontSz" refFor="des" refForName="parentText1" op="equ"/>
                  <dgm:constr type="primFontSz" for="des" forName="parentText5" refType="primFontSz" refFor="des" refForName="parentText1" op="equ"/>
                  <dgm:constr type="l" for="ch" forName="parentText1" refType="w" fact="0"/>
                  <dgm:constr type="t" for="ch" forName="parentText1" refType="h" fact="0"/>
                  <dgm:constr type="w" for="ch" forName="parentText1" refType="w"/>
                  <dgm:constr type="h" for="ch" forName="parentText1" refType="h" fact="0.4285"/>
                  <dgm:constr type="l" for="ch" forName="parentText2" refType="w" fact="0"/>
                  <dgm:constr type="t" for="ch" forName="parentText2" refType="h" fact="0.1429"/>
                  <dgm:constr type="w" for="ch" forName="parentText2" refType="w" fact="0.8152"/>
                  <dgm:constr type="h" for="ch" forName="parentText2" refType="h" fact="0.4285"/>
                  <dgm:constr type="l" for="ch" forName="parentText3" refType="w" fact="0"/>
                  <dgm:constr type="t" for="ch" forName="parentText3" refType="h" fact="0.2858"/>
                  <dgm:constr type="w" for="ch" forName="parentText3" refType="w" fact="0.6304"/>
                  <dgm:constr type="h" for="ch" forName="parentText3" refType="h" fact="0.4285"/>
                  <dgm:constr type="l" for="ch" forName="parentText4" refType="w" fact="0"/>
                  <dgm:constr type="t" for="ch" forName="parentText4" refType="h" fact="0.4286"/>
                  <dgm:constr type="w" for="ch" forName="parentText4" refType="w" fact="0.4455"/>
                  <dgm:constr type="h" for="ch" forName="parentText4" refType="h" fact="0.4285"/>
                  <dgm:constr type="l" for="ch" forName="parentText5" refType="w" fact="0"/>
                  <dgm:constr type="t" for="ch" forName="parentText5" refType="h" fact="0.5715"/>
                  <dgm:constr type="w" for="ch" forName="parentText5" refType="w" fact="0.2607"/>
                  <dgm:constr type="h" for="ch" forName="parentText5" refType="h" fact="0.4285"/>
                </dgm:constrLst>
              </dgm:else>
            </dgm:choose>
          </dgm:if>
          <dgm:else name="Name48">
            <dgm:alg type="composite">
              <dgm:param type="ar" val="1.7837"/>
            </dgm:alg>
            <dgm:choose name="Name49">
              <dgm:if name="Name50" func="var" arg="dir" op="equ" val="norm">
                <dgm:constrLst>
                  <dgm:constr type="primFontSz" for="des" forName="childText1" val="65"/>
                  <dgm:constr type="primFontSz" for="des" forName="parentText1" val="65"/>
                  <dgm:constr type="primFontSz" for="des" forName="childText1" refType="primFontSz" refFor="des" refForName="parentText1" op="lte"/>
                  <dgm:constr type="primFontSz" for="des" forName="childText2" refType="primFontSz" refFor="des" refForName="parentText1" op="lte"/>
                  <dgm:constr type="primFontSz" for="des" forName="childText3" refType="primFontSz" refFor="des" refForName="parentText1" op="lte"/>
                  <dgm:constr type="primFontSz" for="des" forName="childText4" refType="primFontSz" refFor="des" refForName="parentText1" op="lte"/>
                  <dgm:constr type="primFontSz" for="des" forName="childText5" refType="primFontSz" refFor="des" refForName="parentText1" op="lte"/>
                  <dgm:constr type="primFontSz" for="des" forName="childText1" refType="primFontSz" refFor="des" refForName="parentText2" op="lte"/>
                  <dgm:constr type="primFontSz" for="des" forName="childText2" refType="primFontSz" refFor="des" refForName="parentText2" op="lte"/>
                  <dgm:constr type="primFontSz" for="des" forName="childText3" refType="primFontSz" refFor="des" refForName="parentText2" op="lte"/>
                  <dgm:constr type="primFontSz" for="des" forName="childText4" refType="primFontSz" refFor="des" refForName="parentText2" op="lte"/>
                  <dgm:constr type="primFontSz" for="des" forName="childText5" refType="primFontSz" refFor="des" refForName="parentText2" op="lte"/>
                  <dgm:constr type="primFontSz" for="des" forName="childText1" refType="primFontSz" refFor="des" refForName="parentText3" op="lte"/>
                  <dgm:constr type="primFontSz" for="des" forName="childText2" refType="primFontSz" refFor="des" refForName="parentText3" op="lte"/>
                  <dgm:constr type="primFontSz" for="des" forName="childText3" refType="primFontSz" refFor="des" refForName="parentText3" op="lte"/>
                  <dgm:constr type="primFontSz" for="des" forName="childText4" refType="primFontSz" refFor="des" refForName="parentText3" op="lte"/>
                  <dgm:constr type="primFontSz" for="des" forName="childText5" refType="primFontSz" refFor="des" refForName="parentText3" op="lte"/>
                  <dgm:constr type="primFontSz" for="des" forName="childText1" refType="primFontSz" refFor="des" refForName="parentText4" op="lte"/>
                  <dgm:constr type="primFontSz" for="des" forName="childText2" refType="primFontSz" refFor="des" refForName="parentText4" op="lte"/>
                  <dgm:constr type="primFontSz" for="des" forName="childText3" refType="primFontSz" refFor="des" refForName="parentText4" op="lte"/>
                  <dgm:constr type="primFontSz" for="des" forName="childText4" refType="primFontSz" refFor="des" refForName="parentText4" op="lte"/>
                  <dgm:constr type="primFontSz" for="des" forName="childText5" refType="primFontSz" refFor="des" refForName="parentText4" op="lte"/>
                  <dgm:constr type="primFontSz" for="des" forName="childText1" refType="primFontSz" refFor="des" refForName="parentText5" op="lte"/>
                  <dgm:constr type="primFontSz" for="des" forName="childText2" refType="primFontSz" refFor="des" refForName="parentText5" op="lte"/>
                  <dgm:constr type="primFontSz" for="des" forName="childText3" refType="primFontSz" refFor="des" refForName="parentText5" op="lte"/>
                  <dgm:constr type="primFontSz" for="des" forName="childText4" refType="primFontSz" refFor="des" refForName="parentText5" op="lte"/>
                  <dgm:constr type="primFontSz" for="des" forName="childText5" refType="primFontSz" refFor="des" refForName="parentText5" op="lte"/>
                  <dgm:constr type="primFontSz" for="des" forName="parentText2" refType="primFontSz" refFor="des" refForName="parentText1" op="equ"/>
                  <dgm:constr type="primFontSz" for="des" forName="parentText3" refType="primFontSz" refFor="des" refForName="parentText1" op="equ"/>
                  <dgm:constr type="primFontSz" for="des" forName="parentText4" refType="primFontSz" refFor="des" refForName="parentText1" op="equ"/>
                  <dgm:constr type="primFontSz" for="des" forName="parentText5" refType="primFontSz" refFor="des" refForName="parentText1" op="equ"/>
                  <dgm:constr type="primFontSz" for="des" forName="childText2" refType="primFontSz" refFor="des" refForName="childText1" op="equ"/>
                  <dgm:constr type="primFontSz" for="des" forName="childText3" refType="primFontSz" refFor="des" refForName="childText1" op="equ"/>
                  <dgm:constr type="primFontSz" for="des" forName="childText4" refType="primFontSz" refFor="des" refForName="childText1" op="equ"/>
                  <dgm:constr type="primFontSz" for="des" forName="childText5" refType="primFontSz" refFor="des" refForName="childText1" op="equ"/>
                  <dgm:constr type="l" for="ch" forName="childText1" refType="w" fact="0"/>
                  <dgm:constr type="t" for="ch" forName="childText1" refType="h" fact="0.1997"/>
                  <dgm:constr type="w" for="ch" forName="childText1" refType="w" fact="0.18482"/>
                  <dgm:constr type="h" for="ch" forName="childText1" refType="h" fact="0.4763"/>
                  <dgm:constr type="l" for="ch" forName="childText2" refType="w" fact="0.1848"/>
                  <dgm:constr type="t" for="ch" forName="childText2" refType="h" fact="0.2862"/>
                  <dgm:constr type="w" for="ch" forName="childText2" refType="w" fact="0.18482"/>
                  <dgm:constr type="h" for="ch" forName="childText2" refType="h" fact="0.4763"/>
                  <dgm:constr type="l" for="ch" forName="childText3" refType="w" fact="0.3696"/>
                  <dgm:constr type="t" for="ch" forName="childText3" refType="h" fact="0.3727"/>
                  <dgm:constr type="w" for="ch" forName="childText3" refType="w" fact="0.18482"/>
                  <dgm:constr type="h" for="ch" forName="childText3" refType="h" fact="0.4763"/>
                  <dgm:constr type="l" for="ch" forName="childText4" refType="w" fact="0.5545"/>
                  <dgm:constr type="t" for="ch" forName="childText4" refType="h" fact="0.4592"/>
                  <dgm:constr type="w" for="ch" forName="childText4" refType="w" fact="0.18482"/>
                  <dgm:constr type="h" for="ch" forName="childText4" refType="h" fact="0.4763"/>
                  <dgm:constr type="l" for="ch" forName="childText5" refType="w" fact="0.7393"/>
                  <dgm:constr type="t" for="ch" forName="childText5" refType="h" fact="0.5457"/>
                  <dgm:constr type="w" for="ch" forName="childText5" refType="w" fact="0.18482"/>
                  <dgm:constr type="h" for="ch" forName="childText5" refType="h" fact="0.4763"/>
                  <dgm:constr type="l" for="ch" forName="parentText1" refType="w" fact="0"/>
                  <dgm:constr type="t" for="ch" forName="parentText1" refType="h" fact="0"/>
                  <dgm:constr type="w" for="ch" forName="parentText1" refType="w"/>
                  <dgm:constr type="h" for="ch" forName="parentText1" refType="h" fact="0.2594"/>
                  <dgm:constr type="l" for="ch" forName="parentText2" refType="w" fact="0.1848"/>
                  <dgm:constr type="t" for="ch" forName="parentText2" refType="h" fact="0.0865"/>
                  <dgm:constr type="w" for="ch" forName="parentText2" refType="w" fact="0.8152"/>
                  <dgm:constr type="h" for="ch" forName="parentText2" refType="h" fact="0.2594"/>
                  <dgm:constr type="l" for="ch" forName="parentText3" refType="w" fact="0.3696"/>
                  <dgm:constr type="t" for="ch" forName="parentText3" refType="h" fact="0.173"/>
                  <dgm:constr type="w" for="ch" forName="parentText3" refType="w" fact="0.6304"/>
                  <dgm:constr type="h" for="ch" forName="parentText3" refType="h" fact="0.2594"/>
                  <dgm:constr type="l" for="ch" forName="parentText4" refType="w" fact="0.5545"/>
                  <dgm:constr type="t" for="ch" forName="parentText4" refType="h" fact="0.2595"/>
                  <dgm:constr type="w" for="ch" forName="parentText4" refType="w" fact="0.4455"/>
                  <dgm:constr type="h" for="ch" forName="parentText4" refType="h" fact="0.2594"/>
                  <dgm:constr type="l" for="ch" forName="parentText5" refType="w" fact="0.7393"/>
                  <dgm:constr type="t" for="ch" forName="parentText5" refType="h" fact="0.346"/>
                  <dgm:constr type="w" for="ch" forName="parentText5" refType="w" fact="0.2607"/>
                  <dgm:constr type="h" for="ch" forName="parentText5" refType="h" fact="0.2594"/>
                </dgm:constrLst>
              </dgm:if>
              <dgm:else name="Name51">
                <dgm:constrLst>
                  <dgm:constr type="primFontSz" for="des" forName="childText1" val="65"/>
                  <dgm:constr type="primFontSz" for="des" forName="parentText1" val="65"/>
                  <dgm:constr type="primFontSz" for="des" forName="childText1" refType="primFontSz" refFor="des" refForName="parentText1" op="lte"/>
                  <dgm:constr type="primFontSz" for="des" forName="childText2" refType="primFontSz" refFor="des" refForName="parentText1" op="lte"/>
                  <dgm:constr type="primFontSz" for="des" forName="childText3" refType="primFontSz" refFor="des" refForName="parentText1" op="lte"/>
                  <dgm:constr type="primFontSz" for="des" forName="childText4" refType="primFontSz" refFor="des" refForName="parentText1" op="lte"/>
                  <dgm:constr type="primFontSz" for="des" forName="childText5" refType="primFontSz" refFor="des" refForName="parentText1" op="lte"/>
                  <dgm:constr type="primFontSz" for="des" forName="childText1" refType="primFontSz" refFor="des" refForName="parentText2" op="lte"/>
                  <dgm:constr type="primFontSz" for="des" forName="childText2" refType="primFontSz" refFor="des" refForName="parentText2" op="lte"/>
                  <dgm:constr type="primFontSz" for="des" forName="childText3" refType="primFontSz" refFor="des" refForName="parentText2" op="lte"/>
                  <dgm:constr type="primFontSz" for="des" forName="childText4" refType="primFontSz" refFor="des" refForName="parentText2" op="lte"/>
                  <dgm:constr type="primFontSz" for="des" forName="childText5" refType="primFontSz" refFor="des" refForName="parentText2" op="lte"/>
                  <dgm:constr type="primFontSz" for="des" forName="childText1" refType="primFontSz" refFor="des" refForName="parentText3" op="lte"/>
                  <dgm:constr type="primFontSz" for="des" forName="childText2" refType="primFontSz" refFor="des" refForName="parentText3" op="lte"/>
                  <dgm:constr type="primFontSz" for="des" forName="childText3" refType="primFontSz" refFor="des" refForName="parentText3" op="lte"/>
                  <dgm:constr type="primFontSz" for="des" forName="childText4" refType="primFontSz" refFor="des" refForName="parentText3" op="lte"/>
                  <dgm:constr type="primFontSz" for="des" forName="childText5" refType="primFontSz" refFor="des" refForName="parentText3" op="lte"/>
                  <dgm:constr type="primFontSz" for="des" forName="childText1" refType="primFontSz" refFor="des" refForName="parentText4" op="lte"/>
                  <dgm:constr type="primFontSz" for="des" forName="childText2" refType="primFontSz" refFor="des" refForName="parentText4" op="lte"/>
                  <dgm:constr type="primFontSz" for="des" forName="childText3" refType="primFontSz" refFor="des" refForName="parentText4" op="lte"/>
                  <dgm:constr type="primFontSz" for="des" forName="childText4" refType="primFontSz" refFor="des" refForName="parentText4" op="lte"/>
                  <dgm:constr type="primFontSz" for="des" forName="childText5" refType="primFontSz" refFor="des" refForName="parentText4" op="lte"/>
                  <dgm:constr type="primFontSz" for="des" forName="childText1" refType="primFontSz" refFor="des" refForName="parentText5" op="lte"/>
                  <dgm:constr type="primFontSz" for="des" forName="childText2" refType="primFontSz" refFor="des" refForName="parentText5" op="lte"/>
                  <dgm:constr type="primFontSz" for="des" forName="childText3" refType="primFontSz" refFor="des" refForName="parentText5" op="lte"/>
                  <dgm:constr type="primFontSz" for="des" forName="childText4" refType="primFontSz" refFor="des" refForName="parentText5" op="lte"/>
                  <dgm:constr type="primFontSz" for="des" forName="childText5" refType="primFontSz" refFor="des" refForName="parentText5" op="lte"/>
                  <dgm:constr type="primFontSz" for="des" forName="parentText2" refType="primFontSz" refFor="des" refForName="parentText1" op="equ"/>
                  <dgm:constr type="primFontSz" for="des" forName="parentText3" refType="primFontSz" refFor="des" refForName="parentText1" op="equ"/>
                  <dgm:constr type="primFontSz" for="des" forName="parentText4" refType="primFontSz" refFor="des" refForName="parentText1" op="equ"/>
                  <dgm:constr type="primFontSz" for="des" forName="parentText5" refType="primFontSz" refFor="des" refForName="parentText1" op="equ"/>
                  <dgm:constr type="primFontSz" for="des" forName="childText2" refType="primFontSz" refFor="des" refForName="childText1" op="equ"/>
                  <dgm:constr type="primFontSz" for="des" forName="childText3" refType="primFontSz" refFor="des" refForName="childText1" op="equ"/>
                  <dgm:constr type="primFontSz" for="des" forName="childText4" refType="primFontSz" refFor="des" refForName="childText1" op="equ"/>
                  <dgm:constr type="primFontSz" for="des" forName="childText5" refType="primFontSz" refFor="des" refForName="childText1" op="equ"/>
                  <dgm:constr type="l" for="ch" forName="childText1" refType="w" fact="0.81518"/>
                  <dgm:constr type="t" for="ch" forName="childText1" refType="h" fact="0.1997"/>
                  <dgm:constr type="w" for="ch" forName="childText1" refType="w" fact="0.18482"/>
                  <dgm:constr type="h" for="ch" forName="childText1" refType="h" fact="0.4763"/>
                  <dgm:constr type="l" for="ch" forName="childText2" refType="w" fact="0.63036"/>
                  <dgm:constr type="t" for="ch" forName="childText2" refType="h" fact="0.2862"/>
                  <dgm:constr type="w" for="ch" forName="childText2" refType="w" fact="0.18482"/>
                  <dgm:constr type="h" for="ch" forName="childText2" refType="h" fact="0.4763"/>
                  <dgm:constr type="l" for="ch" forName="childText3" refType="w" fact="0.44554"/>
                  <dgm:constr type="t" for="ch" forName="childText3" refType="h" fact="0.3727"/>
                  <dgm:constr type="w" for="ch" forName="childText3" refType="w" fact="0.18482"/>
                  <dgm:constr type="h" for="ch" forName="childText3" refType="h" fact="0.4763"/>
                  <dgm:constr type="l" for="ch" forName="childText4" refType="w" fact="0.26072"/>
                  <dgm:constr type="t" for="ch" forName="childText4" refType="h" fact="0.4592"/>
                  <dgm:constr type="w" for="ch" forName="childText4" refType="w" fact="0.18482"/>
                  <dgm:constr type="h" for="ch" forName="childText4" refType="h" fact="0.4763"/>
                  <dgm:constr type="l" for="ch" forName="childText5" refType="w" fact="0.0759"/>
                  <dgm:constr type="t" for="ch" forName="childText5" refType="h" fact="0.5457"/>
                  <dgm:constr type="w" for="ch" forName="childText5" refType="w" fact="0.18482"/>
                  <dgm:constr type="h" for="ch" forName="childText5" refType="h" fact="0.4763"/>
                  <dgm:constr type="l" for="ch" forName="parentText1" refType="w" fact="0"/>
                  <dgm:constr type="t" for="ch" forName="parentText1" refType="h" fact="0"/>
                  <dgm:constr type="w" for="ch" forName="parentText1" refType="w"/>
                  <dgm:constr type="h" for="ch" forName="parentText1" refType="h" fact="0.2594"/>
                  <dgm:constr type="l" for="ch" forName="parentText2" refType="w" fact="0"/>
                  <dgm:constr type="t" for="ch" forName="parentText2" refType="h" fact="0.0865"/>
                  <dgm:constr type="w" for="ch" forName="parentText2" refType="w" fact="0.8152"/>
                  <dgm:constr type="h" for="ch" forName="parentText2" refType="h" fact="0.2594"/>
                  <dgm:constr type="l" for="ch" forName="parentText3" refType="w" fact="0"/>
                  <dgm:constr type="t" for="ch" forName="parentText3" refType="h" fact="0.173"/>
                  <dgm:constr type="w" for="ch" forName="parentText3" refType="w" fact="0.6304"/>
                  <dgm:constr type="h" for="ch" forName="parentText3" refType="h" fact="0.2594"/>
                  <dgm:constr type="l" for="ch" forName="parentText4" refType="w" fact="0"/>
                  <dgm:constr type="t" for="ch" forName="parentText4" refType="h" fact="0.2595"/>
                  <dgm:constr type="w" for="ch" forName="parentText4" refType="w" fact="0.4455"/>
                  <dgm:constr type="h" for="ch" forName="parentText4" refType="h" fact="0.2594"/>
                  <dgm:constr type="l" for="ch" forName="parentText5" refType="w" fact="0"/>
                  <dgm:constr type="t" for="ch" forName="parentText5" refType="h" fact="0.346"/>
                  <dgm:constr type="w" for="ch" forName="parentText5" refType="w" fact="0.2607"/>
                  <dgm:constr type="h" for="ch" forName="parentText5" refType="h" fact="0.2594"/>
                </dgm:constrLst>
              </dgm:else>
            </dgm:choose>
          </dgm:else>
        </dgm:choose>
      </dgm:else>
    </dgm:choose>
    <dgm:forEach name="Name52" axis="ch" ptType="node" cnt="1">
      <dgm:layoutNode name="parentText1" styleLbl="node1">
        <dgm:varLst>
          <dgm:chMax/>
          <dgm:chPref val="3"/>
          <dgm:bulletEnabled val="1"/>
        </dgm:varLst>
        <dgm:choose name="Name53">
          <dgm:if name="Name54" func="var" arg="dir" op="equ" val="norm">
            <dgm:alg type="tx">
              <dgm:param type="parTxLTRAlign" val="l"/>
            </dgm:alg>
            <dgm:shape xmlns:r="http://schemas.openxmlformats.org/officeDocument/2006/relationships" type="rightArrow" r:blip="">
              <dgm:adjLst>
                <dgm:adj idx="1" val="0.5"/>
                <dgm:adj idx="2" val="0.5"/>
              </dgm:adjLst>
            </dgm:shape>
            <dgm:constrLst>
              <dgm:constr type="lMarg" refType="primFontSz" fact="0.3"/>
              <dgm:constr type="rMarg" val="20"/>
              <dgm:constr type="tMarg" refType="primFontSz" fact="0.3"/>
              <dgm:constr type="bMarg" refType="h" fact="0.45"/>
            </dgm:constrLst>
          </dgm:if>
          <dgm:else name="Name55">
            <dgm:alg type="tx">
              <dgm:param type="parTxLTRAlign" val="r"/>
            </dgm:alg>
            <dgm:shape xmlns:r="http://schemas.openxmlformats.org/officeDocument/2006/relationships" type="leftArrow" r:blip="">
              <dgm:adjLst>
                <dgm:adj idx="1" val="0.5"/>
                <dgm:adj idx="2" val="0.5"/>
              </dgm:adjLst>
            </dgm:shape>
            <dgm:constrLst>
              <dgm:constr type="lMarg" val="20"/>
              <dgm:constr type="rMarg" refType="primFontSz" fact="0.3"/>
              <dgm:constr type="tMarg" refType="primFontSz" fact="0.3"/>
              <dgm:constr type="bMarg" refType="h" fact="0.45"/>
            </dgm:constrLst>
          </dgm:else>
        </dgm:choose>
        <dgm:presOf axis="self" ptType="node"/>
        <dgm:ruleLst>
          <dgm:rule type="primFontSz" val="5" fact="NaN" max="NaN"/>
        </dgm:ruleLst>
      </dgm:layoutNode>
      <dgm:choose name="Name56">
        <dgm:if name="Name57" axis="ch" ptType="node" func="cnt" op="gte" val="1">
          <dgm:layoutNode name="childText1" styleLbl="solidAlignAcc1">
            <dgm:varLst>
              <dgm:chMax val="0"/>
              <dgm:chPref val="0"/>
              <dgm:bulletEnabled val="1"/>
            </dgm:varLst>
            <dgm:alg type="tx">
              <dgm:param type="txAnchorVert" val="t"/>
              <dgm:param type="parTxLTRAlign" val="l"/>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8"/>
      </dgm:choose>
    </dgm:forEach>
    <dgm:forEach name="Name59" axis="ch" ptType="node" st="2" cnt="1">
      <dgm:layoutNode name="parentText2" styleLbl="node1">
        <dgm:varLst>
          <dgm:chMax/>
          <dgm:chPref val="3"/>
          <dgm:bulletEnabled val="1"/>
        </dgm:varLst>
        <dgm:choose name="Name60">
          <dgm:if name="Name61" func="var" arg="dir" op="equ" val="norm">
            <dgm:alg type="tx">
              <dgm:param type="parTxLTRAlign" val="l"/>
            </dgm:alg>
            <dgm:shape xmlns:r="http://schemas.openxmlformats.org/officeDocument/2006/relationships" type="rightArrow" r:blip="">
              <dgm:adjLst>
                <dgm:adj idx="1" val="0.5"/>
                <dgm:adj idx="2" val="0.5"/>
              </dgm:adjLst>
            </dgm:shape>
            <dgm:constrLst>
              <dgm:constr type="lMarg" refType="primFontSz" fact="0.3"/>
              <dgm:constr type="rMarg" val="20"/>
              <dgm:constr type="tMarg" refType="primFontSz" fact="0.3"/>
              <dgm:constr type="bMarg" refType="h" fact="0.45"/>
            </dgm:constrLst>
          </dgm:if>
          <dgm:else name="Name62">
            <dgm:alg type="tx">
              <dgm:param type="parTxLTRAlign" val="r"/>
            </dgm:alg>
            <dgm:shape xmlns:r="http://schemas.openxmlformats.org/officeDocument/2006/relationships" type="leftArrow" r:blip="">
              <dgm:adjLst>
                <dgm:adj idx="1" val="0.5"/>
                <dgm:adj idx="2" val="0.5"/>
              </dgm:adjLst>
            </dgm:shape>
            <dgm:constrLst>
              <dgm:constr type="lMarg" val="20"/>
              <dgm:constr type="rMarg" refType="primFontSz" fact="0.3"/>
              <dgm:constr type="tMarg" refType="primFontSz" fact="0.3"/>
              <dgm:constr type="bMarg" refType="h" fact="0.45"/>
            </dgm:constrLst>
          </dgm:else>
        </dgm:choose>
        <dgm:presOf axis="self" ptType="node"/>
        <dgm:ruleLst>
          <dgm:rule type="primFontSz" val="5" fact="NaN" max="NaN"/>
        </dgm:ruleLst>
      </dgm:layoutNode>
      <dgm:choose name="Name63">
        <dgm:if name="Name64" axis="ch" ptType="node" func="cnt" op="gte" val="1">
          <dgm:layoutNode name="childText2" styleLbl="solidAlignAcc1">
            <dgm:varLst>
              <dgm:chMax val="0"/>
              <dgm:chPref val="0"/>
              <dgm:bulletEnabled val="1"/>
            </dgm:varLst>
            <dgm:alg type="tx">
              <dgm:param type="txAnchorVert" val="t"/>
              <dgm:param type="parTxLTRAlign" val="l"/>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65"/>
      </dgm:choose>
    </dgm:forEach>
    <dgm:forEach name="Name66" axis="ch" ptType="node" st="3" cnt="1">
      <dgm:layoutNode name="parentText3" styleLbl="node1">
        <dgm:varLst>
          <dgm:chMax/>
          <dgm:chPref val="3"/>
          <dgm:bulletEnabled val="1"/>
        </dgm:varLst>
        <dgm:choose name="Name67">
          <dgm:if name="Name68" func="var" arg="dir" op="equ" val="norm">
            <dgm:alg type="tx">
              <dgm:param type="parTxLTRAlign" val="l"/>
            </dgm:alg>
            <dgm:shape xmlns:r="http://schemas.openxmlformats.org/officeDocument/2006/relationships" type="rightArrow" r:blip="">
              <dgm:adjLst>
                <dgm:adj idx="1" val="0.5"/>
                <dgm:adj idx="2" val="0.5"/>
              </dgm:adjLst>
            </dgm:shape>
            <dgm:constrLst>
              <dgm:constr type="lMarg" refType="primFontSz" fact="0.3"/>
              <dgm:constr type="rMarg" val="20"/>
              <dgm:constr type="tMarg" refType="primFontSz" fact="0.3"/>
              <dgm:constr type="bMarg" refType="h" fact="0.45"/>
            </dgm:constrLst>
          </dgm:if>
          <dgm:else name="Name69">
            <dgm:alg type="tx">
              <dgm:param type="parTxLTRAlign" val="r"/>
            </dgm:alg>
            <dgm:shape xmlns:r="http://schemas.openxmlformats.org/officeDocument/2006/relationships" type="leftArrow" r:blip="">
              <dgm:adjLst>
                <dgm:adj idx="1" val="0.5"/>
                <dgm:adj idx="2" val="0.5"/>
              </dgm:adjLst>
            </dgm:shape>
            <dgm:constrLst>
              <dgm:constr type="lMarg" val="20"/>
              <dgm:constr type="rMarg" refType="primFontSz" fact="0.3"/>
              <dgm:constr type="tMarg" refType="primFontSz" fact="0.3"/>
              <dgm:constr type="bMarg" refType="h" fact="0.45"/>
            </dgm:constrLst>
          </dgm:else>
        </dgm:choose>
        <dgm:presOf axis="self" ptType="node"/>
        <dgm:ruleLst>
          <dgm:rule type="primFontSz" val="5" fact="NaN" max="NaN"/>
        </dgm:ruleLst>
      </dgm:layoutNode>
      <dgm:choose name="Name70">
        <dgm:if name="Name71" axis="ch" ptType="node" func="cnt" op="gte" val="1">
          <dgm:layoutNode name="childText3" styleLbl="solidAlignAcc1">
            <dgm:varLst>
              <dgm:chMax val="0"/>
              <dgm:chPref val="0"/>
              <dgm:bulletEnabled val="1"/>
            </dgm:varLst>
            <dgm:alg type="tx">
              <dgm:param type="txAnchorVert" val="t"/>
              <dgm:param type="parTxLTRAlign" val="l"/>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72"/>
      </dgm:choose>
    </dgm:forEach>
    <dgm:forEach name="Name73" axis="ch" ptType="node" st="4" cnt="1">
      <dgm:layoutNode name="parentText4" styleLbl="node1">
        <dgm:varLst>
          <dgm:chMax/>
          <dgm:chPref val="3"/>
          <dgm:bulletEnabled val="1"/>
        </dgm:varLst>
        <dgm:choose name="Name74">
          <dgm:if name="Name75" func="var" arg="dir" op="equ" val="norm">
            <dgm:alg type="tx">
              <dgm:param type="parTxLTRAlign" val="l"/>
            </dgm:alg>
            <dgm:shape xmlns:r="http://schemas.openxmlformats.org/officeDocument/2006/relationships" type="rightArrow" r:blip="">
              <dgm:adjLst>
                <dgm:adj idx="1" val="0.5"/>
                <dgm:adj idx="2" val="0.5"/>
              </dgm:adjLst>
            </dgm:shape>
            <dgm:constrLst>
              <dgm:constr type="lMarg" refType="primFontSz" fact="0.3"/>
              <dgm:constr type="rMarg" val="20"/>
              <dgm:constr type="tMarg" refType="primFontSz" fact="0.3"/>
              <dgm:constr type="bMarg" refType="h" fact="0.45"/>
            </dgm:constrLst>
          </dgm:if>
          <dgm:else name="Name76">
            <dgm:alg type="tx">
              <dgm:param type="parTxLTRAlign" val="r"/>
            </dgm:alg>
            <dgm:shape xmlns:r="http://schemas.openxmlformats.org/officeDocument/2006/relationships" type="leftArrow" r:blip="">
              <dgm:adjLst>
                <dgm:adj idx="1" val="0.5"/>
                <dgm:adj idx="2" val="0.5"/>
              </dgm:adjLst>
            </dgm:shape>
            <dgm:constrLst>
              <dgm:constr type="lMarg" val="20"/>
              <dgm:constr type="rMarg" refType="primFontSz" fact="0.3"/>
              <dgm:constr type="tMarg" refType="primFontSz" fact="0.3"/>
              <dgm:constr type="bMarg" refType="h" fact="0.45"/>
            </dgm:constrLst>
          </dgm:else>
        </dgm:choose>
        <dgm:presOf axis="self" ptType="node"/>
        <dgm:ruleLst>
          <dgm:rule type="primFontSz" val="5" fact="NaN" max="NaN"/>
        </dgm:ruleLst>
      </dgm:layoutNode>
      <dgm:choose name="Name77">
        <dgm:if name="Name78" axis="ch" ptType="node" func="cnt" op="gte" val="1">
          <dgm:layoutNode name="childText4" styleLbl="solidAlignAcc1">
            <dgm:varLst>
              <dgm:chMax val="0"/>
              <dgm:chPref val="0"/>
              <dgm:bulletEnabled val="1"/>
            </dgm:varLst>
            <dgm:alg type="tx">
              <dgm:param type="txAnchorVert" val="t"/>
              <dgm:param type="parTxLTRAlign" val="l"/>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79"/>
      </dgm:choose>
    </dgm:forEach>
    <dgm:forEach name="Name80" axis="ch" ptType="node" st="5" cnt="1">
      <dgm:layoutNode name="parentText5" styleLbl="node1">
        <dgm:varLst>
          <dgm:chMax/>
          <dgm:chPref val="3"/>
          <dgm:bulletEnabled val="1"/>
        </dgm:varLst>
        <dgm:choose name="Name81">
          <dgm:if name="Name82" func="var" arg="dir" op="equ" val="norm">
            <dgm:alg type="tx">
              <dgm:param type="parTxLTRAlign" val="l"/>
            </dgm:alg>
            <dgm:shape xmlns:r="http://schemas.openxmlformats.org/officeDocument/2006/relationships" type="rightArrow" r:blip="">
              <dgm:adjLst>
                <dgm:adj idx="1" val="0.5"/>
                <dgm:adj idx="2" val="0.5"/>
              </dgm:adjLst>
            </dgm:shape>
            <dgm:constrLst>
              <dgm:constr type="lMarg" refType="primFontSz" fact="0.3"/>
              <dgm:constr type="rMarg" val="20"/>
              <dgm:constr type="tMarg" refType="primFontSz" fact="0.3"/>
              <dgm:constr type="bMarg" refType="h" fact="0.45"/>
            </dgm:constrLst>
          </dgm:if>
          <dgm:else name="Name83">
            <dgm:alg type="tx">
              <dgm:param type="parTxLTRAlign" val="r"/>
            </dgm:alg>
            <dgm:shape xmlns:r="http://schemas.openxmlformats.org/officeDocument/2006/relationships" type="leftArrow" r:blip="">
              <dgm:adjLst>
                <dgm:adj idx="1" val="0.5"/>
                <dgm:adj idx="2" val="0.5"/>
              </dgm:adjLst>
            </dgm:shape>
            <dgm:constrLst>
              <dgm:constr type="lMarg" val="20"/>
              <dgm:constr type="rMarg" refType="primFontSz" fact="0.3"/>
              <dgm:constr type="tMarg" refType="primFontSz" fact="0.3"/>
              <dgm:constr type="bMarg" refType="h" fact="0.45"/>
            </dgm:constrLst>
          </dgm:else>
        </dgm:choose>
        <dgm:presOf axis="self" ptType="node"/>
        <dgm:ruleLst>
          <dgm:rule type="primFontSz" val="5" fact="NaN" max="NaN"/>
        </dgm:ruleLst>
      </dgm:layoutNode>
      <dgm:choose name="Name84">
        <dgm:if name="Name85" axis="ch" ptType="node" func="cnt" op="gte" val="1">
          <dgm:layoutNode name="childText5" styleLbl="solidAlignAcc1">
            <dgm:varLst>
              <dgm:chMax val="0"/>
              <dgm:chPref val="0"/>
              <dgm:bulletEnabled val="1"/>
            </dgm:varLst>
            <dgm:alg type="tx">
              <dgm:param type="txAnchorVert" val="t"/>
              <dgm:param type="parTxLTRAlign" val="l"/>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6"/>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22885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2913063" y="0"/>
            <a:ext cx="2228850" cy="458788"/>
          </a:xfrm>
          <a:prstGeom prst="rect">
            <a:avLst/>
          </a:prstGeom>
        </p:spPr>
        <p:txBody>
          <a:bodyPr vert="horz" lIns="91440" tIns="45720" rIns="91440" bIns="45720" rtlCol="0"/>
          <a:lstStyle>
            <a:lvl1pPr algn="r">
              <a:defRPr sz="1200"/>
            </a:lvl1pPr>
          </a:lstStyle>
          <a:p>
            <a:fld id="{D6602CE4-4DBF-4F7A-AC3A-858813576121}" type="datetimeFigureOut">
              <a:rPr lang="zh-CN" altLang="en-US" smtClean="0"/>
              <a:t>2025/7/24</a:t>
            </a:fld>
            <a:endParaRPr lang="zh-CN" altLang="en-US"/>
          </a:p>
        </p:txBody>
      </p:sp>
      <p:sp>
        <p:nvSpPr>
          <p:cNvPr id="4" name="幻灯片图像占位符 3"/>
          <p:cNvSpPr>
            <a:spLocks noGrp="1" noRot="1" noChangeAspect="1"/>
          </p:cNvSpPr>
          <p:nvPr>
            <p:ph type="sldImg" idx="2"/>
          </p:nvPr>
        </p:nvSpPr>
        <p:spPr>
          <a:xfrm>
            <a:off x="-17145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514350" y="4400550"/>
            <a:ext cx="41148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22885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2913063" y="8685213"/>
            <a:ext cx="2228850" cy="458787"/>
          </a:xfrm>
          <a:prstGeom prst="rect">
            <a:avLst/>
          </a:prstGeom>
        </p:spPr>
        <p:txBody>
          <a:bodyPr vert="horz" lIns="91440" tIns="45720" rIns="91440" bIns="45720" rtlCol="0" anchor="b"/>
          <a:lstStyle>
            <a:lvl1pPr algn="r">
              <a:defRPr sz="1200"/>
            </a:lvl1pPr>
          </a:lstStyle>
          <a:p>
            <a:fld id="{DD3E9076-876A-48BD-970B-0AB49DAE7130}" type="slidenum">
              <a:rPr lang="zh-CN" altLang="en-US" smtClean="0"/>
              <a:t>‹#›</a:t>
            </a:fld>
            <a:endParaRPr lang="zh-CN" altLang="en-US"/>
          </a:p>
        </p:txBody>
      </p:sp>
    </p:spTree>
    <p:extLst>
      <p:ext uri="{BB962C8B-B14F-4D97-AF65-F5344CB8AC3E}">
        <p14:creationId xmlns:p14="http://schemas.microsoft.com/office/powerpoint/2010/main" val="333682872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17488" y="812800"/>
            <a:ext cx="7124700" cy="4008438"/>
          </a:xfrm>
        </p:spPr>
      </p:sp>
      <p:sp>
        <p:nvSpPr>
          <p:cNvPr id="3" name="备注占位符 2"/>
          <p:cNvSpPr>
            <a:spLocks noGrp="1"/>
          </p:cNvSpPr>
          <p:nvPr>
            <p:ph type="body" idx="1"/>
          </p:nvPr>
        </p:nvSpPr>
        <p:spPr/>
        <p:txBody>
          <a:bodyPr/>
          <a:lstStyle/>
          <a:p>
            <a:endParaRPr kumimoji="1" lang="zh-CN" altLang="en-US" dirty="0"/>
          </a:p>
        </p:txBody>
      </p:sp>
    </p:spTree>
    <p:extLst>
      <p:ext uri="{BB962C8B-B14F-4D97-AF65-F5344CB8AC3E}">
        <p14:creationId xmlns:p14="http://schemas.microsoft.com/office/powerpoint/2010/main" val="356557630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17488" y="812800"/>
            <a:ext cx="7124700" cy="4008438"/>
          </a:xfrm>
        </p:spPr>
      </p:sp>
      <p:sp>
        <p:nvSpPr>
          <p:cNvPr id="3" name="备注占位符 2"/>
          <p:cNvSpPr>
            <a:spLocks noGrp="1"/>
          </p:cNvSpPr>
          <p:nvPr>
            <p:ph type="body" idx="1"/>
          </p:nvPr>
        </p:nvSpPr>
        <p:spPr/>
        <p:txBody>
          <a:bodyPr/>
          <a:lstStyle/>
          <a:p>
            <a:endParaRPr kumimoji="1" lang="zh-CN" altLang="en-US" dirty="0"/>
          </a:p>
        </p:txBody>
      </p:sp>
    </p:spTree>
    <p:extLst>
      <p:ext uri="{BB962C8B-B14F-4D97-AF65-F5344CB8AC3E}">
        <p14:creationId xmlns:p14="http://schemas.microsoft.com/office/powerpoint/2010/main" val="136703990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幻灯片图像占位符 1"/>
          <p:cNvSpPr>
            <a:spLocks noGrp="1" noRot="1" noChangeAspect="1" noTextEdit="1"/>
          </p:cNvSpPr>
          <p:nvPr>
            <p:ph type="sldImg"/>
          </p:nvPr>
        </p:nvSpPr>
        <p:spPr>
          <a:xfrm>
            <a:off x="217488" y="812800"/>
            <a:ext cx="7124700" cy="4008438"/>
          </a:xfrm>
          <a:noFill/>
          <a:ln>
            <a:noFill/>
          </a:ln>
        </p:spPr>
      </p:sp>
      <p:sp>
        <p:nvSpPr>
          <p:cNvPr id="24578" name="备注占位符 2"/>
          <p:cNvSpPr>
            <a:spLocks noGrp="1"/>
          </p:cNvSpPr>
          <p:nvPr>
            <p:ph type="body"/>
          </p:nvPr>
        </p:nvSpPr>
        <p:spPr>
          <a:ln/>
        </p:spPr>
        <p:txBody>
          <a:bodyPr wrap="square" lIns="0" tIns="0" rIns="0" bIns="0" anchor="t"/>
          <a:lstStyle/>
          <a:p>
            <a:pPr lvl="0"/>
            <a:endParaRPr lang="zh-CN" altLang="en-US" dirty="0">
              <a:ea typeface="宋体" panose="02010600030101010101" pitchFamily="2" charset="-122"/>
            </a:endParaRPr>
          </a:p>
        </p:txBody>
      </p:sp>
      <p:sp>
        <p:nvSpPr>
          <p:cNvPr id="4" name="灯片编号占位符 3"/>
          <p:cNvSpPr txBox="1">
            <a:spLocks noGrp="1"/>
          </p:cNvSpPr>
          <p:nvPr>
            <p:ph type="sldNum" sz="quarter"/>
          </p:nvPr>
        </p:nvSpPr>
        <p:spPr>
          <a:noFill/>
        </p:spPr>
        <p:txBody>
          <a:bodyPr lIns="0" tIns="0" rIns="0" bIns="0" anchor="b">
            <a:noAutofit/>
          </a:bodyPr>
          <a:lstStyle/>
          <a:p>
            <a:pPr marL="0" marR="0" lvl="0" indent="0" algn="r" defTabSz="914400" rtl="0" eaLnBrk="1" fontAlgn="auto" latinLnBrk="0" hangingPunct="1">
              <a:lnSpc>
                <a:spcPct val="100000"/>
              </a:lnSpc>
              <a:spcBef>
                <a:spcPct val="0"/>
              </a:spcBef>
              <a:spcAft>
                <a:spcPct val="0"/>
              </a:spcAft>
              <a:buClrTx/>
              <a:buSzTx/>
              <a:buFontTx/>
              <a:buNone/>
              <a:defRPr/>
            </a:pPr>
            <a:fld id="{8E9CA053-CAF3-4FA5-9DAA-75B50986D8A7}" type="slidenum">
              <a:rPr kumimoji="0" lang="en-US" sz="1400" b="0" i="0" u="none" strike="noStrike" kern="1200" cap="none" spc="-1" normalizeH="0" baseline="0" noProof="1" smtClean="0">
                <a:ln>
                  <a:noFill/>
                </a:ln>
                <a:solidFill>
                  <a:schemeClr val="tx1"/>
                </a:solidFill>
                <a:effectLst/>
                <a:uLnTx/>
                <a:uFillTx/>
                <a:latin typeface="Times New Roman" panose="02020603050405020304"/>
                <a:ea typeface="+mn-ea"/>
                <a:cs typeface="+mn-cs"/>
              </a:rPr>
              <a:t>5</a:t>
            </a:fld>
            <a:endParaRPr kumimoji="0" lang="en-US" sz="1400" b="0" i="0" u="none" strike="noStrike" kern="1200" cap="none" spc="-1" normalizeH="0" baseline="0" noProof="1">
              <a:ln>
                <a:noFill/>
              </a:ln>
              <a:solidFill>
                <a:schemeClr val="tx1"/>
              </a:solidFill>
              <a:effectLst/>
              <a:uLnTx/>
              <a:uFillTx/>
              <a:latin typeface="Times New Roman" panose="02020603050405020304"/>
              <a:ea typeface="+mn-ea"/>
              <a:cs typeface="+mn-cs"/>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DD3E9076-876A-48BD-970B-0AB49DAE7130}" type="slidenum">
              <a:rPr lang="zh-CN" altLang="en-US" smtClean="0"/>
              <a:t>21</a:t>
            </a:fld>
            <a:endParaRPr lang="zh-CN" altLang="en-US"/>
          </a:p>
        </p:txBody>
      </p:sp>
    </p:spTree>
    <p:extLst>
      <p:ext uri="{BB962C8B-B14F-4D97-AF65-F5344CB8AC3E}">
        <p14:creationId xmlns:p14="http://schemas.microsoft.com/office/powerpoint/2010/main" val="16783583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BLANK">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cSld name="Blank Slide">
    <p:bg>
      <p:bgPr>
        <a:blipFill rotWithShape="0">
          <a:blip r:embed="rId2"/>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146032397"/>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Lst>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8.png"/><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8.png"/><Relationship Id="rId1" Type="http://schemas.openxmlformats.org/officeDocument/2006/relationships/slideLayout" Target="../slideLayouts/slideLayout1.xml"/><Relationship Id="rId4" Type="http://schemas.openxmlformats.org/officeDocument/2006/relationships/image" Target="../media/image29.png"/></Relationships>
</file>

<file path=ppt/slides/_rels/slide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8.png"/><Relationship Id="rId1" Type="http://schemas.openxmlformats.org/officeDocument/2006/relationships/slideLayout" Target="../slideLayouts/slideLayout1.xml"/><Relationship Id="rId4" Type="http://schemas.openxmlformats.org/officeDocument/2006/relationships/image" Target="../media/image29.png"/></Relationships>
</file>

<file path=ppt/slides/_rels/slide1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8.png"/><Relationship Id="rId1" Type="http://schemas.openxmlformats.org/officeDocument/2006/relationships/slideLayout" Target="../slideLayouts/slideLayout1.xml"/><Relationship Id="rId4" Type="http://schemas.openxmlformats.org/officeDocument/2006/relationships/image" Target="../media/image29.png"/></Relationships>
</file>

<file path=ppt/slides/_rels/slide1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8.png"/><Relationship Id="rId1" Type="http://schemas.openxmlformats.org/officeDocument/2006/relationships/slideLayout" Target="../slideLayouts/slideLayout1.xml"/><Relationship Id="rId4" Type="http://schemas.openxmlformats.org/officeDocument/2006/relationships/image" Target="../media/image29.png"/></Relationships>
</file>

<file path=ppt/slides/_rels/slide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8.png"/><Relationship Id="rId1" Type="http://schemas.openxmlformats.org/officeDocument/2006/relationships/slideLayout" Target="../slideLayouts/slideLayout1.xml"/><Relationship Id="rId4" Type="http://schemas.openxmlformats.org/officeDocument/2006/relationships/image" Target="../media/image29.png"/></Relationships>
</file>

<file path=ppt/slides/_rels/slide1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8.png"/><Relationship Id="rId1" Type="http://schemas.openxmlformats.org/officeDocument/2006/relationships/slideLayout" Target="../slideLayouts/slideLayout1.xml"/><Relationship Id="rId5" Type="http://schemas.openxmlformats.org/officeDocument/2006/relationships/image" Target="../media/image31.jpg"/><Relationship Id="rId4" Type="http://schemas.openxmlformats.org/officeDocument/2006/relationships/image" Target="../media/image29.png"/></Relationships>
</file>

<file path=ppt/slides/_rels/slide1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8.png"/><Relationship Id="rId1" Type="http://schemas.openxmlformats.org/officeDocument/2006/relationships/slideLayout" Target="../slideLayouts/slideLayout1.xml"/><Relationship Id="rId4" Type="http://schemas.openxmlformats.org/officeDocument/2006/relationships/image" Target="../media/image29.png"/></Relationships>
</file>

<file path=ppt/slides/_rels/slide1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8.png"/><Relationship Id="rId1" Type="http://schemas.openxmlformats.org/officeDocument/2006/relationships/slideLayout" Target="../slideLayouts/slideLayout1.xml"/><Relationship Id="rId4" Type="http://schemas.openxmlformats.org/officeDocument/2006/relationships/image" Target="../media/image29.png"/></Relationships>
</file>

<file path=ppt/slides/_rels/slide2.xml.rels><?xml version="1.0" encoding="UTF-8" standalone="yes"?>
<Relationships xmlns="http://schemas.openxmlformats.org/package/2006/relationships"><Relationship Id="rId8" Type="http://schemas.openxmlformats.org/officeDocument/2006/relationships/tags" Target="../tags/tag8.xml"/><Relationship Id="rId13" Type="http://schemas.microsoft.com/office/2007/relationships/hdphoto" Target="../media/hdphoto1.wdp"/><Relationship Id="rId3" Type="http://schemas.openxmlformats.org/officeDocument/2006/relationships/tags" Target="../tags/tag3.xml"/><Relationship Id="rId7" Type="http://schemas.openxmlformats.org/officeDocument/2006/relationships/tags" Target="../tags/tag7.xml"/><Relationship Id="rId12" Type="http://schemas.openxmlformats.org/officeDocument/2006/relationships/image" Target="../media/image5.png"/><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tags" Target="../tags/tag6.xml"/><Relationship Id="rId11" Type="http://schemas.openxmlformats.org/officeDocument/2006/relationships/image" Target="../media/image4.png"/><Relationship Id="rId5" Type="http://schemas.openxmlformats.org/officeDocument/2006/relationships/tags" Target="../tags/tag5.xml"/><Relationship Id="rId10" Type="http://schemas.openxmlformats.org/officeDocument/2006/relationships/notesSlide" Target="../notesSlides/notesSlide1.xml"/><Relationship Id="rId4" Type="http://schemas.openxmlformats.org/officeDocument/2006/relationships/tags" Target="../tags/tag4.xml"/><Relationship Id="rId9" Type="http://schemas.openxmlformats.org/officeDocument/2006/relationships/slideLayout" Target="../slideLayouts/slideLayout2.xml"/><Relationship Id="rId14" Type="http://schemas.openxmlformats.org/officeDocument/2006/relationships/image" Target="../media/image6.png"/></Relationships>
</file>

<file path=ppt/slides/_rels/slide2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8" Type="http://schemas.openxmlformats.org/officeDocument/2006/relationships/diagramQuickStyle" Target="../diagrams/quickStyle1.xml"/><Relationship Id="rId3" Type="http://schemas.openxmlformats.org/officeDocument/2006/relationships/image" Target="../media/image4.png"/><Relationship Id="rId7" Type="http://schemas.openxmlformats.org/officeDocument/2006/relationships/diagramLayout" Target="../diagrams/layout1.xml"/><Relationship Id="rId2" Type="http://schemas.openxmlformats.org/officeDocument/2006/relationships/notesSlide" Target="../notesSlides/notesSlide4.xml"/><Relationship Id="rId1" Type="http://schemas.openxmlformats.org/officeDocument/2006/relationships/slideLayout" Target="../slideLayouts/slideLayout1.xml"/><Relationship Id="rId6" Type="http://schemas.openxmlformats.org/officeDocument/2006/relationships/diagramData" Target="../diagrams/data1.xml"/><Relationship Id="rId5" Type="http://schemas.openxmlformats.org/officeDocument/2006/relationships/image" Target="../media/image6.png"/><Relationship Id="rId10" Type="http://schemas.microsoft.com/office/2007/relationships/diagramDrawing" Target="../diagrams/drawing1.xml"/><Relationship Id="rId4" Type="http://schemas.openxmlformats.org/officeDocument/2006/relationships/image" Target="../media/image32.png"/><Relationship Id="rId9" Type="http://schemas.openxmlformats.org/officeDocument/2006/relationships/diagramColors" Target="../diagrams/colors1.xml"/></Relationships>
</file>

<file path=ppt/slides/_rels/slide2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8.png"/><Relationship Id="rId1" Type="http://schemas.openxmlformats.org/officeDocument/2006/relationships/slideLayout" Target="../slideLayouts/slideLayout1.xml"/><Relationship Id="rId4" Type="http://schemas.openxmlformats.org/officeDocument/2006/relationships/image" Target="../media/image29.pn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tags" Target="../tags/tag9.xml"/><Relationship Id="rId6" Type="http://schemas.microsoft.com/office/2007/relationships/hdphoto" Target="../media/hdphoto2.wdp"/><Relationship Id="rId5" Type="http://schemas.openxmlformats.org/officeDocument/2006/relationships/image" Target="../media/image7.png"/><Relationship Id="rId4" Type="http://schemas.openxmlformats.org/officeDocument/2006/relationships/image" Target="../media/image4.png"/></Relationships>
</file>

<file path=ppt/slides/_rels/slide4.xml.rels><?xml version="1.0" encoding="UTF-8" standalone="yes"?>
<Relationships xmlns="http://schemas.openxmlformats.org/package/2006/relationships"><Relationship Id="rId8" Type="http://schemas.openxmlformats.org/officeDocument/2006/relationships/image" Target="../media/image13.emf"/><Relationship Id="rId3" Type="http://schemas.openxmlformats.org/officeDocument/2006/relationships/image" Target="../media/image8.png"/><Relationship Id="rId7" Type="http://schemas.openxmlformats.org/officeDocument/2006/relationships/image" Target="../media/image12.emf"/><Relationship Id="rId12" Type="http://schemas.openxmlformats.org/officeDocument/2006/relationships/image" Target="../media/image17.emf"/><Relationship Id="rId2" Type="http://schemas.openxmlformats.org/officeDocument/2006/relationships/image" Target="../media/image4.png"/><Relationship Id="rId1" Type="http://schemas.openxmlformats.org/officeDocument/2006/relationships/slideLayout" Target="../slideLayouts/slideLayout2.xml"/><Relationship Id="rId6" Type="http://schemas.openxmlformats.org/officeDocument/2006/relationships/image" Target="../media/image11.emf"/><Relationship Id="rId11" Type="http://schemas.openxmlformats.org/officeDocument/2006/relationships/image" Target="../media/image16.emf"/><Relationship Id="rId5" Type="http://schemas.openxmlformats.org/officeDocument/2006/relationships/image" Target="../media/image10.emf"/><Relationship Id="rId10" Type="http://schemas.openxmlformats.org/officeDocument/2006/relationships/image" Target="../media/image15.png"/><Relationship Id="rId4" Type="http://schemas.openxmlformats.org/officeDocument/2006/relationships/image" Target="../media/image9.emf"/><Relationship Id="rId9" Type="http://schemas.openxmlformats.org/officeDocument/2006/relationships/image" Target="../media/image14.emf"/></Relationships>
</file>

<file path=ppt/slides/_rels/slide5.xml.rels><?xml version="1.0" encoding="UTF-8" standalone="yes"?>
<Relationships xmlns="http://schemas.openxmlformats.org/package/2006/relationships"><Relationship Id="rId8" Type="http://schemas.openxmlformats.org/officeDocument/2006/relationships/image" Target="../media/image21.png"/><Relationship Id="rId3" Type="http://schemas.openxmlformats.org/officeDocument/2006/relationships/image" Target="../media/image4.png"/><Relationship Id="rId7" Type="http://schemas.openxmlformats.org/officeDocument/2006/relationships/image" Target="../media/image20.png"/><Relationship Id="rId12" Type="http://schemas.openxmlformats.org/officeDocument/2006/relationships/image" Target="../media/image17.emf"/><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19.png"/><Relationship Id="rId11" Type="http://schemas.openxmlformats.org/officeDocument/2006/relationships/image" Target="../media/image24.emf"/><Relationship Id="rId5" Type="http://schemas.openxmlformats.org/officeDocument/2006/relationships/image" Target="../media/image9.emf"/><Relationship Id="rId10" Type="http://schemas.openxmlformats.org/officeDocument/2006/relationships/image" Target="../media/image23.png"/><Relationship Id="rId4" Type="http://schemas.openxmlformats.org/officeDocument/2006/relationships/image" Target="../media/image18.emf"/><Relationship Id="rId9" Type="http://schemas.openxmlformats.org/officeDocument/2006/relationships/image" Target="../media/image22.emf"/></Relationships>
</file>

<file path=ppt/slides/_rels/slide6.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4.png"/><Relationship Id="rId1" Type="http://schemas.openxmlformats.org/officeDocument/2006/relationships/slideLayout" Target="../slideLayouts/slideLayout2.xml"/><Relationship Id="rId4" Type="http://schemas.openxmlformats.org/officeDocument/2006/relationships/image" Target="../media/image27.png"/></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8.png"/><Relationship Id="rId1" Type="http://schemas.openxmlformats.org/officeDocument/2006/relationships/slideLayout" Target="../slideLayouts/slideLayout1.xml"/><Relationship Id="rId4"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name="Slide 1">
    <p:bg>
      <p:bgPr>
        <a:solidFill>
          <a:srgbClr val="FFFFFF"/>
        </a:solidFill>
        <a:effectLst/>
      </p:bgPr>
    </p:bg>
    <p:spTree>
      <p:nvGrpSpPr>
        <p:cNvPr id="1" name=""/>
        <p:cNvGrpSpPr/>
        <p:nvPr/>
      </p:nvGrpSpPr>
      <p:grpSpPr>
        <a:xfrm>
          <a:off x="0" y="0"/>
          <a:ext cx="0" cy="0"/>
          <a:chOff x="0" y="0"/>
          <a:chExt cx="0" cy="0"/>
        </a:xfrm>
      </p:grpSpPr>
      <p:sp>
        <p:nvSpPr>
          <p:cNvPr id="102" name="Object 102"/>
          <p:cNvSpPr txBox="1"/>
          <p:nvPr/>
        </p:nvSpPr>
        <p:spPr>
          <a:xfrm>
            <a:off x="502849" y="2496385"/>
            <a:ext cx="10974776" cy="1562100"/>
          </a:xfrm>
          <a:prstGeom prst="rect">
            <a:avLst/>
          </a:prstGeom>
        </p:spPr>
        <p:txBody>
          <a:bodyPr vert="horz" wrap="square" lIns="0" tIns="0" rIns="0" bIns="0" rtlCol="0" anchor="ctr" anchorCtr="0">
            <a:noAutofit/>
          </a:bodyPr>
          <a:lstStyle/>
          <a:p>
            <a:pPr algn="ctr">
              <a:lnSpc>
                <a:spcPct val="100000"/>
              </a:lnSpc>
            </a:pPr>
            <a:r>
              <a:rPr lang="zh-CN" sz="4000" b="1" i="0" dirty="0">
                <a:ln w="2282" cmpd="sng">
                  <a:solidFill>
                    <a:srgbClr val="CED5F4"/>
                  </a:solidFill>
                </a:ln>
                <a:blipFill>
                  <a:blip r:embed="rId2"/>
                  <a:stretch>
                    <a:fillRect/>
                  </a:stretch>
                </a:blipFill>
                <a:latin typeface="Microsoft YaHei" panose="020B0503020204020204" pitchFamily="34" charset="-122"/>
                <a:ea typeface="Microsoft YaHei" panose="020B0503020204020204" pitchFamily="34" charset="-122"/>
              </a:rPr>
              <a:t>202</a:t>
            </a:r>
            <a:r>
              <a:rPr lang="en-US" altLang="zh-CN" sz="4000" b="1" i="0" dirty="0">
                <a:ln w="2282" cmpd="sng">
                  <a:solidFill>
                    <a:srgbClr val="CED5F4"/>
                  </a:solidFill>
                </a:ln>
                <a:blipFill>
                  <a:blip r:embed="rId2"/>
                  <a:stretch>
                    <a:fillRect/>
                  </a:stretch>
                </a:blipFill>
                <a:latin typeface="Microsoft YaHei" panose="020B0503020204020204" pitchFamily="34" charset="-122"/>
                <a:ea typeface="Microsoft YaHei" panose="020B0503020204020204" pitchFamily="34" charset="-122"/>
              </a:rPr>
              <a:t>6</a:t>
            </a:r>
            <a:r>
              <a:rPr lang="zh-CN" altLang="en-US" sz="4000" b="1" i="0" dirty="0">
                <a:ln w="2282" cmpd="sng">
                  <a:solidFill>
                    <a:srgbClr val="CED5F4"/>
                  </a:solidFill>
                </a:ln>
                <a:blipFill>
                  <a:blip r:embed="rId2"/>
                  <a:stretch>
                    <a:fillRect/>
                  </a:stretch>
                </a:blipFill>
                <a:latin typeface="Microsoft YaHei" panose="020B0503020204020204" pitchFamily="34" charset="-122"/>
                <a:ea typeface="Microsoft YaHei" panose="020B0503020204020204" pitchFamily="34" charset="-122"/>
              </a:rPr>
              <a:t>德国汉诺威国际地面材料展览会</a:t>
            </a:r>
            <a:r>
              <a:rPr lang="en-US" altLang="zh-CN" sz="4000" b="1" dirty="0">
                <a:ln w="2282" cmpd="sng">
                  <a:solidFill>
                    <a:srgbClr val="CED5F4"/>
                  </a:solidFill>
                </a:ln>
                <a:blipFill>
                  <a:blip r:embed="rId2"/>
                  <a:stretch>
                    <a:fillRect/>
                  </a:stretch>
                </a:blipFill>
                <a:latin typeface="Microsoft YaHei" panose="020B0503020204020204" pitchFamily="34" charset="-122"/>
                <a:ea typeface="Microsoft YaHei" panose="020B0503020204020204" pitchFamily="34" charset="-122"/>
              </a:rPr>
              <a:t> </a:t>
            </a:r>
          </a:p>
          <a:p>
            <a:pPr algn="ctr">
              <a:lnSpc>
                <a:spcPct val="100000"/>
              </a:lnSpc>
            </a:pPr>
            <a:r>
              <a:rPr lang="en-US" altLang="zh-CN" sz="4000" b="1" i="0" dirty="0">
                <a:ln w="2282" cmpd="sng">
                  <a:solidFill>
                    <a:srgbClr val="CED5F4"/>
                  </a:solidFill>
                </a:ln>
                <a:blipFill>
                  <a:blip r:embed="rId2"/>
                  <a:stretch>
                    <a:fillRect/>
                  </a:stretch>
                </a:blipFill>
                <a:latin typeface="Microsoft YaHei" panose="020B0503020204020204" pitchFamily="34" charset="-122"/>
                <a:ea typeface="Microsoft YaHei" panose="020B0503020204020204" pitchFamily="34" charset="-122"/>
              </a:rPr>
              <a:t>DOMOTEX HANNOVER</a:t>
            </a:r>
          </a:p>
          <a:p>
            <a:pPr algn="ctr">
              <a:lnSpc>
                <a:spcPct val="100000"/>
              </a:lnSpc>
            </a:pPr>
            <a:r>
              <a:rPr lang="zh-CN" altLang="en-US" sz="4000" b="1" i="0" dirty="0">
                <a:ln w="2282" cmpd="sng">
                  <a:solidFill>
                    <a:srgbClr val="CED5F4"/>
                  </a:solidFill>
                </a:ln>
                <a:blipFill>
                  <a:blip r:embed="rId2"/>
                  <a:stretch>
                    <a:fillRect/>
                  </a:stretch>
                </a:blipFill>
                <a:latin typeface="Microsoft YaHei" panose="020B0503020204020204" pitchFamily="34" charset="-122"/>
                <a:ea typeface="Microsoft YaHei" panose="020B0503020204020204" pitchFamily="34" charset="-122"/>
              </a:rPr>
              <a:t>招标</a:t>
            </a:r>
            <a:r>
              <a:rPr lang="en-US" altLang="zh-CN" sz="4000" b="1" i="0" dirty="0">
                <a:ln w="2282" cmpd="sng">
                  <a:solidFill>
                    <a:srgbClr val="CED5F4"/>
                  </a:solidFill>
                </a:ln>
                <a:blipFill>
                  <a:blip r:embed="rId2"/>
                  <a:stretch>
                    <a:fillRect/>
                  </a:stretch>
                </a:blipFill>
                <a:latin typeface="Microsoft YaHei" panose="020B0503020204020204" pitchFamily="34" charset="-122"/>
                <a:ea typeface="Microsoft YaHei" panose="020B0503020204020204" pitchFamily="34" charset="-122"/>
              </a:rPr>
              <a:t>Brief</a:t>
            </a:r>
            <a:endParaRPr lang="zh-CN" altLang="en-US" sz="4000" b="1" dirty="0">
              <a:latin typeface="Microsoft YaHei" panose="020B0503020204020204" pitchFamily="34" charset="-122"/>
              <a:ea typeface="Microsoft YaHei" panose="020B0503020204020204" pitchFamily="34" charset="-122"/>
            </a:endParaRPr>
          </a:p>
        </p:txBody>
      </p:sp>
      <p:sp>
        <p:nvSpPr>
          <p:cNvPr id="103" name="Object 103"/>
          <p:cNvSpPr txBox="1"/>
          <p:nvPr/>
        </p:nvSpPr>
        <p:spPr>
          <a:xfrm>
            <a:off x="1055364" y="2089985"/>
            <a:ext cx="3200400" cy="406400"/>
          </a:xfrm>
          <a:prstGeom prst="rect">
            <a:avLst/>
          </a:prstGeom>
        </p:spPr>
        <p:txBody>
          <a:bodyPr vert="horz" wrap="square" lIns="0" tIns="0" rIns="0" bIns="0" rtlCol="0" anchor="ctr" anchorCtr="0">
            <a:noAutofit/>
          </a:bodyPr>
          <a:lstStyle/>
          <a:p>
            <a:pPr algn="l">
              <a:lnSpc>
                <a:spcPct val="95000"/>
              </a:lnSpc>
            </a:pPr>
            <a:endParaRPr lang="zh-CN" altLang="en-US" sz="1200" dirty="0"/>
          </a:p>
        </p:txBody>
      </p:sp>
      <p:pic>
        <p:nvPicPr>
          <p:cNvPr id="3" name="图片 2">
            <a:extLst>
              <a:ext uri="{FF2B5EF4-FFF2-40B4-BE49-F238E27FC236}">
                <a16:creationId xmlns:a16="http://schemas.microsoft.com/office/drawing/2014/main" id="{761A0A34-2472-49F5-8802-64D9BE3EB881}"/>
              </a:ext>
            </a:extLst>
          </p:cNvPr>
          <p:cNvPicPr>
            <a:picLocks noChangeAspect="1"/>
          </p:cNvPicPr>
          <p:nvPr/>
        </p:nvPicPr>
        <p:blipFill>
          <a:blip r:embed="rId3"/>
          <a:stretch>
            <a:fillRect/>
          </a:stretch>
        </p:blipFill>
        <p:spPr>
          <a:xfrm>
            <a:off x="10058400" y="462628"/>
            <a:ext cx="1589164" cy="437020"/>
          </a:xfrm>
          <a:prstGeom prst="rect">
            <a:avLst/>
          </a:prstGeom>
        </p:spPr>
      </p:pic>
      <p:sp>
        <p:nvSpPr>
          <p:cNvPr id="12" name="Object 102">
            <a:extLst>
              <a:ext uri="{FF2B5EF4-FFF2-40B4-BE49-F238E27FC236}">
                <a16:creationId xmlns:a16="http://schemas.microsoft.com/office/drawing/2014/main" id="{D28DC409-81D5-41FA-816E-789E5ED2F00D}"/>
              </a:ext>
            </a:extLst>
          </p:cNvPr>
          <p:cNvSpPr txBox="1"/>
          <p:nvPr/>
        </p:nvSpPr>
        <p:spPr>
          <a:xfrm>
            <a:off x="4219542" y="4296610"/>
            <a:ext cx="3752915" cy="1562100"/>
          </a:xfrm>
          <a:prstGeom prst="rect">
            <a:avLst/>
          </a:prstGeom>
        </p:spPr>
        <p:txBody>
          <a:bodyPr vert="horz" wrap="square" lIns="0" tIns="0" rIns="0" bIns="0" rtlCol="0" anchor="ctr" anchorCtr="0">
            <a:noAutofit/>
          </a:bodyPr>
          <a:lstStyle/>
          <a:p>
            <a:pPr algn="ctr">
              <a:lnSpc>
                <a:spcPct val="100000"/>
              </a:lnSpc>
            </a:pPr>
            <a:r>
              <a:rPr lang="zh-CN" altLang="en-US" sz="2400" b="1" dirty="0">
                <a:latin typeface="Microsoft YaHei" panose="020B0503020204020204" pitchFamily="34" charset="-122"/>
                <a:ea typeface="Microsoft YaHei" panose="020B0503020204020204" pitchFamily="34" charset="-122"/>
              </a:rPr>
              <a:t>圣象集团</a:t>
            </a:r>
            <a:r>
              <a:rPr lang="en-US" altLang="zh-CN" sz="2400" b="1" dirty="0">
                <a:latin typeface="Microsoft YaHei" panose="020B0503020204020204" pitchFamily="34" charset="-122"/>
                <a:ea typeface="Microsoft YaHei" panose="020B0503020204020204" pitchFamily="34" charset="-122"/>
              </a:rPr>
              <a:t> |</a:t>
            </a:r>
            <a:r>
              <a:rPr lang="zh-CN" altLang="en-US" sz="2400" b="1" dirty="0">
                <a:latin typeface="Microsoft YaHei" panose="020B0503020204020204" pitchFamily="34" charset="-122"/>
                <a:ea typeface="Microsoft YaHei" panose="020B0503020204020204" pitchFamily="34" charset="-122"/>
              </a:rPr>
              <a:t> 国际业务中心</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name="Slide 5">
    <p:bg>
      <p:bgPr>
        <a:solidFill>
          <a:srgbClr val="FFFFFF"/>
        </a:solidFill>
        <a:effectLst/>
      </p:bgPr>
    </p:bg>
    <p:spTree>
      <p:nvGrpSpPr>
        <p:cNvPr id="1" name=""/>
        <p:cNvGrpSpPr/>
        <p:nvPr/>
      </p:nvGrpSpPr>
      <p:grpSpPr>
        <a:xfrm>
          <a:off x="0" y="0"/>
          <a:ext cx="0" cy="0"/>
          <a:chOff x="0" y="0"/>
          <a:chExt cx="0" cy="0"/>
        </a:xfrm>
      </p:grpSpPr>
      <p:pic>
        <p:nvPicPr>
          <p:cNvPr id="8" name="图片 7">
            <a:extLst>
              <a:ext uri="{FF2B5EF4-FFF2-40B4-BE49-F238E27FC236}">
                <a16:creationId xmlns:a16="http://schemas.microsoft.com/office/drawing/2014/main" id="{91F621AA-7F58-4BAD-8CFA-DA4B02832404}"/>
              </a:ext>
            </a:extLst>
          </p:cNvPr>
          <p:cNvPicPr/>
          <p:nvPr/>
        </p:nvPicPr>
        <p:blipFill>
          <a:blip r:embed="rId2"/>
          <a:stretch>
            <a:fillRect/>
          </a:stretch>
        </p:blipFill>
        <p:spPr>
          <a:xfrm>
            <a:off x="-13224" y="-3840"/>
            <a:ext cx="12212692" cy="6867600"/>
          </a:xfrm>
          <a:prstGeom prst="rect">
            <a:avLst/>
          </a:prstGeom>
          <a:noFill/>
          <a:ln w="9525">
            <a:noFill/>
          </a:ln>
        </p:spPr>
      </p:pic>
      <p:sp>
        <p:nvSpPr>
          <p:cNvPr id="5011" name="Object 5011"/>
          <p:cNvSpPr txBox="1"/>
          <p:nvPr/>
        </p:nvSpPr>
        <p:spPr>
          <a:xfrm>
            <a:off x="1129284" y="2663190"/>
            <a:ext cx="812800" cy="381000"/>
          </a:xfrm>
          <a:prstGeom prst="rect">
            <a:avLst/>
          </a:prstGeom>
        </p:spPr>
        <p:txBody>
          <a:bodyPr vert="horz" wrap="square" lIns="0" tIns="0" rIns="0" bIns="0" rtlCol="0" anchor="t" anchorCtr="0">
            <a:noAutofit/>
          </a:bodyPr>
          <a:lstStyle/>
          <a:p>
            <a:pPr algn="l">
              <a:lnSpc>
                <a:spcPct val="100000"/>
              </a:lnSpc>
            </a:pPr>
            <a:endParaRPr lang="zh-CN" altLang="en-US" sz="2400" dirty="0"/>
          </a:p>
        </p:txBody>
      </p:sp>
      <p:sp>
        <p:nvSpPr>
          <p:cNvPr id="5012" name="Object 5012"/>
          <p:cNvSpPr txBox="1"/>
          <p:nvPr/>
        </p:nvSpPr>
        <p:spPr>
          <a:xfrm>
            <a:off x="1745233" y="3777741"/>
            <a:ext cx="825500" cy="177800"/>
          </a:xfrm>
          <a:prstGeom prst="rect">
            <a:avLst/>
          </a:prstGeom>
        </p:spPr>
        <p:txBody>
          <a:bodyPr vert="horz" wrap="square" lIns="0" tIns="0" rIns="0" bIns="0" rtlCol="0" anchor="t" anchorCtr="0">
            <a:noAutofit/>
          </a:bodyPr>
          <a:lstStyle/>
          <a:p>
            <a:pPr algn="l">
              <a:lnSpc>
                <a:spcPct val="100000"/>
              </a:lnSpc>
            </a:pPr>
            <a:endParaRPr lang="zh-CN" altLang="en-US" sz="1100" dirty="0"/>
          </a:p>
        </p:txBody>
      </p:sp>
      <p:sp>
        <p:nvSpPr>
          <p:cNvPr id="5023" name="Object 5023"/>
          <p:cNvSpPr txBox="1"/>
          <p:nvPr/>
        </p:nvSpPr>
        <p:spPr>
          <a:xfrm>
            <a:off x="842898" y="785876"/>
            <a:ext cx="3427443" cy="444500"/>
          </a:xfrm>
          <a:prstGeom prst="rect">
            <a:avLst/>
          </a:prstGeom>
        </p:spPr>
        <p:txBody>
          <a:bodyPr vert="horz" wrap="square" lIns="0" tIns="0" rIns="0" bIns="0" rtlCol="0" anchor="t" anchorCtr="0">
            <a:noAutofit/>
          </a:bodyPr>
          <a:lstStyle/>
          <a:p>
            <a:pPr algn="l">
              <a:lnSpc>
                <a:spcPct val="100000"/>
              </a:lnSpc>
            </a:pPr>
            <a:r>
              <a:rPr lang="zh-CN" altLang="en-US" sz="1935" b="1" spc="-1" dirty="0">
                <a:solidFill>
                  <a:srgbClr val="4D4D4D"/>
                </a:solidFill>
                <a:ea typeface="FZLanTingHeiS-B-GB" panose="02000000000000000000" pitchFamily="2" charset="-122"/>
              </a:rPr>
              <a:t>项目背景</a:t>
            </a:r>
          </a:p>
        </p:txBody>
      </p:sp>
      <p:pic>
        <p:nvPicPr>
          <p:cNvPr id="95025" name="image 5025"/>
          <p:cNvPicPr>
            <a:picLocks noChangeAspect="1"/>
          </p:cNvPicPr>
          <p:nvPr/>
        </p:nvPicPr>
        <p:blipFill>
          <a:blip r:embed="rId3"/>
          <a:srcRect/>
          <a:stretch>
            <a:fillRect/>
          </a:stretch>
        </p:blipFill>
        <p:spPr>
          <a:xfrm>
            <a:off x="635000" y="679450"/>
            <a:ext cx="88899" cy="495299"/>
          </a:xfrm>
          <a:prstGeom prst="rect">
            <a:avLst/>
          </a:prstGeom>
        </p:spPr>
      </p:pic>
      <p:sp>
        <p:nvSpPr>
          <p:cNvPr id="10" name="文本框 9">
            <a:extLst>
              <a:ext uri="{FF2B5EF4-FFF2-40B4-BE49-F238E27FC236}">
                <a16:creationId xmlns:a16="http://schemas.microsoft.com/office/drawing/2014/main" id="{468BDC40-F225-4F0C-B0F8-BF86B6F7FE0D}"/>
              </a:ext>
            </a:extLst>
          </p:cNvPr>
          <p:cNvSpPr txBox="1"/>
          <p:nvPr/>
        </p:nvSpPr>
        <p:spPr>
          <a:xfrm>
            <a:off x="635000" y="1613029"/>
            <a:ext cx="9984950" cy="3748655"/>
          </a:xfrm>
          <a:prstGeom prst="rect">
            <a:avLst/>
          </a:prstGeom>
          <a:noFill/>
        </p:spPr>
        <p:txBody>
          <a:bodyPr wrap="square" rtlCol="0">
            <a:spAutoFit/>
          </a:bodyPr>
          <a:lstStyle/>
          <a:p>
            <a:pPr algn="just">
              <a:lnSpc>
                <a:spcPct val="150000"/>
              </a:lnSpc>
            </a:pPr>
            <a:r>
              <a:rPr lang="zh-CN" altLang="en-US" sz="1600" spc="-1" dirty="0">
                <a:solidFill>
                  <a:srgbClr val="595959"/>
                </a:solidFill>
                <a:ea typeface="FZLanTingHeiS-EL-GB" panose="02000000000000000000" pitchFamily="2" charset="-122"/>
              </a:rPr>
              <a:t>全球大型的地毯及地上铺装贸易展会</a:t>
            </a:r>
          </a:p>
          <a:p>
            <a:pPr algn="just">
              <a:lnSpc>
                <a:spcPct val="150000"/>
              </a:lnSpc>
            </a:pPr>
            <a:endParaRPr lang="zh-CN" altLang="en-US" sz="1600" spc="-1" dirty="0">
              <a:solidFill>
                <a:srgbClr val="595959"/>
              </a:solidFill>
              <a:ea typeface="FZLanTingHeiS-EL-GB" panose="02000000000000000000" pitchFamily="2" charset="-122"/>
            </a:endParaRPr>
          </a:p>
          <a:p>
            <a:pPr algn="just">
              <a:lnSpc>
                <a:spcPct val="150000"/>
              </a:lnSpc>
            </a:pPr>
            <a:r>
              <a:rPr lang="zh-CN" altLang="en-US" sz="1600" spc="-1" dirty="0">
                <a:solidFill>
                  <a:srgbClr val="595959"/>
                </a:solidFill>
                <a:ea typeface="FZLanTingHeiS-EL-GB" panose="02000000000000000000" pitchFamily="2" charset="-122"/>
              </a:rPr>
              <a:t>德国汉诺威地面材料展</a:t>
            </a:r>
            <a:r>
              <a:rPr lang="en-US" altLang="zh-CN" sz="1600" spc="-1" dirty="0">
                <a:solidFill>
                  <a:srgbClr val="595959"/>
                </a:solidFill>
                <a:ea typeface="FZLanTingHeiS-EL-GB" panose="02000000000000000000" pitchFamily="2" charset="-122"/>
              </a:rPr>
              <a:t>DOMOTEX HANNOVER</a:t>
            </a:r>
            <a:r>
              <a:rPr lang="zh-CN" altLang="en-US" sz="1600" spc="-1" dirty="0">
                <a:solidFill>
                  <a:srgbClr val="595959"/>
                </a:solidFill>
                <a:ea typeface="FZLanTingHeiS-EL-GB" panose="02000000000000000000" pitchFamily="2" charset="-122"/>
              </a:rPr>
              <a:t>每年</a:t>
            </a:r>
            <a:r>
              <a:rPr lang="en-US" altLang="zh-CN" sz="1600" spc="-1" dirty="0">
                <a:solidFill>
                  <a:srgbClr val="595959"/>
                </a:solidFill>
                <a:ea typeface="FZLanTingHeiS-EL-GB" panose="02000000000000000000" pitchFamily="2" charset="-122"/>
              </a:rPr>
              <a:t>1</a:t>
            </a:r>
            <a:r>
              <a:rPr lang="zh-CN" altLang="en-US" sz="1600" spc="-1" dirty="0">
                <a:solidFill>
                  <a:srgbClr val="595959"/>
                </a:solidFill>
                <a:ea typeface="FZLanTingHeiS-EL-GB" panose="02000000000000000000" pitchFamily="2" charset="-122"/>
              </a:rPr>
              <a:t>月定时在德国汉诺威市举办。德国地面材料展创建于</a:t>
            </a:r>
            <a:r>
              <a:rPr lang="en-US" altLang="zh-CN" sz="1600" spc="-1" dirty="0">
                <a:solidFill>
                  <a:srgbClr val="595959"/>
                </a:solidFill>
                <a:ea typeface="FZLanTingHeiS-EL-GB" panose="02000000000000000000" pitchFamily="2" charset="-122"/>
              </a:rPr>
              <a:t>1989</a:t>
            </a:r>
            <a:r>
              <a:rPr lang="zh-CN" altLang="en-US" sz="1600" spc="-1" dirty="0">
                <a:solidFill>
                  <a:srgbClr val="595959"/>
                </a:solidFill>
                <a:ea typeface="FZLanTingHeiS-EL-GB" panose="02000000000000000000" pitchFamily="2" charset="-122"/>
              </a:rPr>
              <a:t>年，是全球大型的地毯及地上铺装贸易展会之一，汉诺威地面材料展是现在世界上具知名度的专业铺地成品展。</a:t>
            </a:r>
            <a:endParaRPr lang="en-US" altLang="zh-CN" sz="1600" spc="-1" dirty="0">
              <a:solidFill>
                <a:srgbClr val="595959"/>
              </a:solidFill>
              <a:ea typeface="FZLanTingHeiS-EL-GB" panose="02000000000000000000" pitchFamily="2" charset="-122"/>
            </a:endParaRPr>
          </a:p>
          <a:p>
            <a:pPr algn="just">
              <a:lnSpc>
                <a:spcPct val="150000"/>
              </a:lnSpc>
            </a:pPr>
            <a:endParaRPr lang="en-US" altLang="zh-CN" sz="1600" spc="-1" dirty="0">
              <a:solidFill>
                <a:srgbClr val="595959"/>
              </a:solidFill>
              <a:ea typeface="FZLanTingHeiS-EL-GB" panose="02000000000000000000" pitchFamily="2" charset="-122"/>
            </a:endParaRPr>
          </a:p>
          <a:p>
            <a:pPr algn="just">
              <a:lnSpc>
                <a:spcPct val="150000"/>
              </a:lnSpc>
            </a:pPr>
            <a:r>
              <a:rPr lang="zh-CN" altLang="en-US" sz="1600" spc="-1" dirty="0">
                <a:solidFill>
                  <a:srgbClr val="595959"/>
                </a:solidFill>
                <a:ea typeface="FZLanTingHeiS-EL-GB" panose="02000000000000000000" pitchFamily="2" charset="-122"/>
              </a:rPr>
              <a:t>为帮助圣象在原有的市场基础上，进一步维护圣象品牌在欧洲原有的合作客群，以及加强品牌形象在欧洲的推广，希望招标服务商充分利用展位空间，极大程度展示产品亮点，体现圣象的国际形象。</a:t>
            </a:r>
            <a:endParaRPr lang="en-US" altLang="zh-CN" sz="1600" spc="-1" dirty="0">
              <a:solidFill>
                <a:srgbClr val="595959"/>
              </a:solidFill>
              <a:ea typeface="FZLanTingHeiS-EL-GB" panose="02000000000000000000" pitchFamily="2" charset="-122"/>
            </a:endParaRPr>
          </a:p>
          <a:p>
            <a:pPr>
              <a:lnSpc>
                <a:spcPct val="150000"/>
              </a:lnSpc>
            </a:pPr>
            <a:endParaRPr lang="en-US" altLang="zh-CN" sz="1600" spc="-1" dirty="0">
              <a:solidFill>
                <a:srgbClr val="595959"/>
              </a:solidFill>
              <a:ea typeface="FZLanTingHeiS-EL-GB" panose="02000000000000000000" pitchFamily="2" charset="-122"/>
            </a:endParaRPr>
          </a:p>
          <a:p>
            <a:pPr>
              <a:lnSpc>
                <a:spcPct val="150000"/>
              </a:lnSpc>
            </a:pPr>
            <a:r>
              <a:rPr lang="zh-CN" altLang="en-US" sz="1600" spc="-1" dirty="0">
                <a:solidFill>
                  <a:srgbClr val="595959"/>
                </a:solidFill>
                <a:ea typeface="FZLanTingHeiS-EL-GB" panose="02000000000000000000" pitchFamily="2" charset="-122"/>
              </a:rPr>
              <a:t>展会信息官网： </a:t>
            </a:r>
            <a:r>
              <a:rPr lang="en-US" altLang="zh-CN" sz="1600" spc="-1" dirty="0">
                <a:solidFill>
                  <a:srgbClr val="595959"/>
                </a:solidFill>
                <a:ea typeface="FZLanTingHeiS-EL-GB" panose="02000000000000000000" pitchFamily="2" charset="-122"/>
              </a:rPr>
              <a:t>https://www.domotex.de/en/kampagnen-2026/</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301" name="image 301"/>
          <p:cNvPicPr>
            <a:picLocks noChangeAspect="1"/>
          </p:cNvPicPr>
          <p:nvPr/>
        </p:nvPicPr>
        <p:blipFill>
          <a:blip r:embed="rId2"/>
          <a:srcRect/>
          <a:stretch>
            <a:fillRect/>
          </a:stretch>
        </p:blipFill>
        <p:spPr>
          <a:xfrm>
            <a:off x="0" y="-19050"/>
            <a:ext cx="12192000" cy="6877050"/>
          </a:xfrm>
          <a:prstGeom prst="rect">
            <a:avLst/>
          </a:prstGeom>
        </p:spPr>
      </p:pic>
      <p:pic>
        <p:nvPicPr>
          <p:cNvPr id="2" name="图片 1">
            <a:extLst>
              <a:ext uri="{FF2B5EF4-FFF2-40B4-BE49-F238E27FC236}">
                <a16:creationId xmlns:a16="http://schemas.microsoft.com/office/drawing/2014/main" id="{361DDDA1-1112-4EDB-ABE2-A9D7DB50EE22}"/>
              </a:ext>
            </a:extLst>
          </p:cNvPr>
          <p:cNvPicPr>
            <a:picLocks noChangeAspect="1"/>
          </p:cNvPicPr>
          <p:nvPr/>
        </p:nvPicPr>
        <p:blipFill>
          <a:blip r:embed="rId3"/>
          <a:stretch>
            <a:fillRect/>
          </a:stretch>
        </p:blipFill>
        <p:spPr>
          <a:xfrm>
            <a:off x="1690" y="0"/>
            <a:ext cx="12188620" cy="6858000"/>
          </a:xfrm>
          <a:prstGeom prst="rect">
            <a:avLst/>
          </a:prstGeom>
        </p:spPr>
      </p:pic>
      <p:sp>
        <p:nvSpPr>
          <p:cNvPr id="303" name="Object 303"/>
          <p:cNvSpPr txBox="1"/>
          <p:nvPr/>
        </p:nvSpPr>
        <p:spPr>
          <a:xfrm>
            <a:off x="1628520" y="2183765"/>
            <a:ext cx="6527800" cy="850900"/>
          </a:xfrm>
          <a:prstGeom prst="rect">
            <a:avLst/>
          </a:prstGeom>
        </p:spPr>
        <p:txBody>
          <a:bodyPr vert="horz" wrap="square" lIns="0" tIns="0" rIns="0" bIns="0" rtlCol="0" anchor="t" anchorCtr="0">
            <a:noAutofit/>
          </a:bodyPr>
          <a:lstStyle/>
          <a:p>
            <a:pPr algn="l">
              <a:lnSpc>
                <a:spcPct val="100000"/>
              </a:lnSpc>
            </a:pPr>
            <a:r>
              <a:rPr lang="en-US" altLang="zh-CN" sz="5400" b="1" i="0" dirty="0">
                <a:solidFill>
                  <a:srgbClr val="0D0D0D"/>
                </a:solidFill>
                <a:latin typeface="Arial Black" panose="020B0A04020102020204" pitchFamily="34" charset="0"/>
                <a:ea typeface="Dream-BraveGB-Heavy"/>
              </a:rPr>
              <a:t>Part 2 </a:t>
            </a:r>
            <a:r>
              <a:rPr lang="zh-CN" altLang="en-US" sz="5400" b="1" i="0" dirty="0">
                <a:solidFill>
                  <a:srgbClr val="0D0D0D"/>
                </a:solidFill>
                <a:latin typeface="Arial Black" panose="020B0A04020102020204" pitchFamily="34" charset="0"/>
                <a:ea typeface="Dream-BraveGB-Heavy"/>
              </a:rPr>
              <a:t>项目需求</a:t>
            </a:r>
            <a:endParaRPr lang="zh-CN" altLang="en-US" sz="5400" dirty="0">
              <a:latin typeface="Arial Black" panose="020B0A04020102020204" pitchFamily="34" charset="0"/>
            </a:endParaRPr>
          </a:p>
        </p:txBody>
      </p:sp>
      <p:pic>
        <p:nvPicPr>
          <p:cNvPr id="5" name="图片 4">
            <a:extLst>
              <a:ext uri="{FF2B5EF4-FFF2-40B4-BE49-F238E27FC236}">
                <a16:creationId xmlns:a16="http://schemas.microsoft.com/office/drawing/2014/main" id="{611F324E-FE2B-489A-8AE2-363715A750DF}"/>
              </a:ext>
            </a:extLst>
          </p:cNvPr>
          <p:cNvPicPr>
            <a:picLocks noChangeAspect="1"/>
          </p:cNvPicPr>
          <p:nvPr/>
        </p:nvPicPr>
        <p:blipFill>
          <a:blip r:embed="rId4"/>
          <a:stretch>
            <a:fillRect/>
          </a:stretch>
        </p:blipFill>
        <p:spPr>
          <a:xfrm>
            <a:off x="9403307" y="462627"/>
            <a:ext cx="2395086" cy="658649"/>
          </a:xfrm>
          <a:prstGeom prst="rect">
            <a:avLst/>
          </a:prstGeom>
        </p:spPr>
      </p:pic>
    </p:spTree>
    <p:extLst>
      <p:ext uri="{BB962C8B-B14F-4D97-AF65-F5344CB8AC3E}">
        <p14:creationId xmlns:p14="http://schemas.microsoft.com/office/powerpoint/2010/main" val="1886728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501" name="image 501"/>
          <p:cNvPicPr>
            <a:picLocks noChangeAspect="1"/>
          </p:cNvPicPr>
          <p:nvPr/>
        </p:nvPicPr>
        <p:blipFill>
          <a:blip r:embed="rId2"/>
          <a:srcRect/>
          <a:stretch>
            <a:fillRect/>
          </a:stretch>
        </p:blipFill>
        <p:spPr>
          <a:xfrm>
            <a:off x="-33814" y="-19050"/>
            <a:ext cx="12192000" cy="6877050"/>
          </a:xfrm>
          <a:prstGeom prst="rect">
            <a:avLst/>
          </a:prstGeom>
        </p:spPr>
      </p:pic>
      <p:sp>
        <p:nvSpPr>
          <p:cNvPr id="5011" name="Object 5011"/>
          <p:cNvSpPr txBox="1"/>
          <p:nvPr/>
        </p:nvSpPr>
        <p:spPr>
          <a:xfrm>
            <a:off x="1129284" y="2663190"/>
            <a:ext cx="812800" cy="381000"/>
          </a:xfrm>
          <a:prstGeom prst="rect">
            <a:avLst/>
          </a:prstGeom>
        </p:spPr>
        <p:txBody>
          <a:bodyPr vert="horz" wrap="square" lIns="0" tIns="0" rIns="0" bIns="0" rtlCol="0" anchor="t" anchorCtr="0">
            <a:noAutofit/>
          </a:bodyPr>
          <a:lstStyle/>
          <a:p>
            <a:pPr algn="l">
              <a:lnSpc>
                <a:spcPct val="100000"/>
              </a:lnSpc>
            </a:pPr>
            <a:endParaRPr lang="zh-CN" altLang="en-US" sz="2400" dirty="0"/>
          </a:p>
        </p:txBody>
      </p:sp>
      <p:sp>
        <p:nvSpPr>
          <p:cNvPr id="5012" name="Object 5012"/>
          <p:cNvSpPr txBox="1"/>
          <p:nvPr/>
        </p:nvSpPr>
        <p:spPr>
          <a:xfrm>
            <a:off x="1745233" y="3777741"/>
            <a:ext cx="825500" cy="177800"/>
          </a:xfrm>
          <a:prstGeom prst="rect">
            <a:avLst/>
          </a:prstGeom>
        </p:spPr>
        <p:txBody>
          <a:bodyPr vert="horz" wrap="square" lIns="0" tIns="0" rIns="0" bIns="0" rtlCol="0" anchor="t" anchorCtr="0">
            <a:noAutofit/>
          </a:bodyPr>
          <a:lstStyle/>
          <a:p>
            <a:pPr algn="l">
              <a:lnSpc>
                <a:spcPct val="100000"/>
              </a:lnSpc>
            </a:pPr>
            <a:endParaRPr lang="zh-CN" altLang="en-US" sz="1100" dirty="0"/>
          </a:p>
        </p:txBody>
      </p:sp>
      <p:pic>
        <p:nvPicPr>
          <p:cNvPr id="8" name="图片 7">
            <a:extLst>
              <a:ext uri="{FF2B5EF4-FFF2-40B4-BE49-F238E27FC236}">
                <a16:creationId xmlns:a16="http://schemas.microsoft.com/office/drawing/2014/main" id="{213C4179-E117-4AC6-A5DE-7BCC758648C3}"/>
              </a:ext>
            </a:extLst>
          </p:cNvPr>
          <p:cNvPicPr/>
          <p:nvPr/>
        </p:nvPicPr>
        <p:blipFill>
          <a:blip r:embed="rId3"/>
          <a:stretch>
            <a:fillRect/>
          </a:stretch>
        </p:blipFill>
        <p:spPr>
          <a:xfrm>
            <a:off x="-13224" y="-3840"/>
            <a:ext cx="12212692" cy="6867600"/>
          </a:xfrm>
          <a:prstGeom prst="rect">
            <a:avLst/>
          </a:prstGeom>
          <a:noFill/>
          <a:ln w="9525">
            <a:noFill/>
          </a:ln>
        </p:spPr>
      </p:pic>
      <p:sp>
        <p:nvSpPr>
          <p:cNvPr id="5023" name="Object 5023"/>
          <p:cNvSpPr txBox="1"/>
          <p:nvPr/>
        </p:nvSpPr>
        <p:spPr>
          <a:xfrm>
            <a:off x="842898" y="785876"/>
            <a:ext cx="3427443" cy="444500"/>
          </a:xfrm>
          <a:prstGeom prst="rect">
            <a:avLst/>
          </a:prstGeom>
        </p:spPr>
        <p:txBody>
          <a:bodyPr vert="horz" wrap="square" lIns="0" tIns="0" rIns="0" bIns="0" rtlCol="0" anchor="t" anchorCtr="0">
            <a:noAutofit/>
          </a:bodyPr>
          <a:lstStyle/>
          <a:p>
            <a:r>
              <a:rPr lang="zh-CN" altLang="en-US" sz="1935" b="1" spc="-1" dirty="0">
                <a:solidFill>
                  <a:srgbClr val="4D4D4D"/>
                </a:solidFill>
                <a:ea typeface="FZLanTingHeiS-B-GB" panose="02000000000000000000" pitchFamily="2" charset="-122"/>
              </a:rPr>
              <a:t>项目需求</a:t>
            </a:r>
          </a:p>
        </p:txBody>
      </p:sp>
      <p:pic>
        <p:nvPicPr>
          <p:cNvPr id="95025" name="image 5025"/>
          <p:cNvPicPr>
            <a:picLocks noChangeAspect="1"/>
          </p:cNvPicPr>
          <p:nvPr/>
        </p:nvPicPr>
        <p:blipFill>
          <a:blip r:embed="rId4"/>
          <a:srcRect/>
          <a:stretch>
            <a:fillRect/>
          </a:stretch>
        </p:blipFill>
        <p:spPr>
          <a:xfrm>
            <a:off x="635000" y="679450"/>
            <a:ext cx="88899" cy="495299"/>
          </a:xfrm>
          <a:prstGeom prst="rect">
            <a:avLst/>
          </a:prstGeom>
        </p:spPr>
      </p:pic>
      <p:sp>
        <p:nvSpPr>
          <p:cNvPr id="10" name="文本框 9">
            <a:extLst>
              <a:ext uri="{FF2B5EF4-FFF2-40B4-BE49-F238E27FC236}">
                <a16:creationId xmlns:a16="http://schemas.microsoft.com/office/drawing/2014/main" id="{468BDC40-F225-4F0C-B0F8-BF86B6F7FE0D}"/>
              </a:ext>
            </a:extLst>
          </p:cNvPr>
          <p:cNvSpPr txBox="1"/>
          <p:nvPr/>
        </p:nvSpPr>
        <p:spPr>
          <a:xfrm>
            <a:off x="635000" y="1386786"/>
            <a:ext cx="9984950" cy="5693866"/>
          </a:xfrm>
          <a:prstGeom prst="rect">
            <a:avLst/>
          </a:prstGeom>
          <a:noFill/>
        </p:spPr>
        <p:txBody>
          <a:bodyPr wrap="square" rtlCol="0">
            <a:spAutoFit/>
          </a:bodyPr>
          <a:lstStyle/>
          <a:p>
            <a:pPr algn="just">
              <a:lnSpc>
                <a:spcPct val="150000"/>
              </a:lnSpc>
            </a:pPr>
            <a:r>
              <a:rPr lang="zh-CN" altLang="en-US" sz="1600" b="1" spc="-1" dirty="0">
                <a:solidFill>
                  <a:srgbClr val="595959"/>
                </a:solidFill>
                <a:ea typeface="FZLanTingHeiS-EL-GB" panose="02000000000000000000" pitchFamily="2" charset="-122"/>
              </a:rPr>
              <a:t>总体需求</a:t>
            </a:r>
            <a:r>
              <a:rPr lang="zh-CN" altLang="en-US" sz="1600" spc="-1" dirty="0">
                <a:solidFill>
                  <a:srgbClr val="595959"/>
                </a:solidFill>
                <a:ea typeface="FZLanTingHeiS-EL-GB" panose="02000000000000000000" pitchFamily="2" charset="-122"/>
              </a:rPr>
              <a:t>：展区整体设计大方，抓眼球，准确运用公司形象色彩，采用国内外先进设计理念，全方位展示产品。</a:t>
            </a:r>
            <a:endParaRPr lang="en-US" altLang="zh-CN" sz="1600" spc="-1" dirty="0">
              <a:solidFill>
                <a:srgbClr val="595959"/>
              </a:solidFill>
              <a:ea typeface="FZLanTingHeiS-EL-GB" panose="02000000000000000000" pitchFamily="2" charset="-122"/>
            </a:endParaRPr>
          </a:p>
          <a:p>
            <a:pPr algn="just">
              <a:lnSpc>
                <a:spcPct val="150000"/>
              </a:lnSpc>
            </a:pPr>
            <a:r>
              <a:rPr lang="zh-CN" altLang="en-US" sz="1600" b="1" spc="-1" dirty="0">
                <a:solidFill>
                  <a:srgbClr val="595959"/>
                </a:solidFill>
                <a:ea typeface="FZLanTingHeiS-EL-GB" panose="02000000000000000000" pitchFamily="2" charset="-122"/>
              </a:rPr>
              <a:t>展区面积</a:t>
            </a:r>
            <a:r>
              <a:rPr lang="zh-CN" altLang="en-US" sz="1600" spc="-1" dirty="0">
                <a:solidFill>
                  <a:srgbClr val="595959"/>
                </a:solidFill>
                <a:ea typeface="FZLanTingHeiS-EL-GB" panose="02000000000000000000" pitchFamily="2" charset="-122"/>
              </a:rPr>
              <a:t>：</a:t>
            </a:r>
            <a:r>
              <a:rPr lang="en-US" altLang="zh-CN" sz="1600" spc="-1">
                <a:solidFill>
                  <a:srgbClr val="595959"/>
                </a:solidFill>
                <a:ea typeface="FZLanTingHeiS-EL-GB" panose="02000000000000000000" pitchFamily="2" charset="-122"/>
              </a:rPr>
              <a:t>Stand A60 18 x 8,5 = 153 m² - 4 open sides</a:t>
            </a:r>
            <a:endParaRPr lang="en-US" altLang="zh-CN" sz="1600" spc="-1" dirty="0">
              <a:solidFill>
                <a:srgbClr val="595959"/>
              </a:solidFill>
              <a:ea typeface="FZLanTingHeiS-EL-GB" panose="02000000000000000000" pitchFamily="2" charset="-122"/>
            </a:endParaRPr>
          </a:p>
          <a:p>
            <a:pPr algn="just">
              <a:lnSpc>
                <a:spcPct val="150000"/>
              </a:lnSpc>
            </a:pPr>
            <a:endParaRPr lang="en-US" altLang="zh-CN" sz="1600" spc="-1" dirty="0">
              <a:solidFill>
                <a:srgbClr val="595959"/>
              </a:solidFill>
              <a:ea typeface="FZLanTingHeiS-EL-GB" panose="02000000000000000000" pitchFamily="2" charset="-122"/>
            </a:endParaRPr>
          </a:p>
          <a:p>
            <a:pPr algn="just">
              <a:lnSpc>
                <a:spcPct val="150000"/>
              </a:lnSpc>
            </a:pPr>
            <a:r>
              <a:rPr lang="zh-CN" altLang="en-US" sz="1600" b="1" spc="-1" dirty="0">
                <a:solidFill>
                  <a:srgbClr val="595959"/>
                </a:solidFill>
                <a:ea typeface="FZLanTingHeiS-EL-GB" panose="02000000000000000000" pitchFamily="2" charset="-122"/>
              </a:rPr>
              <a:t>期望功能分区</a:t>
            </a:r>
            <a:endParaRPr lang="en-US" altLang="zh-CN" sz="1600" b="1" spc="-1" dirty="0">
              <a:solidFill>
                <a:srgbClr val="595959"/>
              </a:solidFill>
              <a:ea typeface="FZLanTingHeiS-EL-GB" panose="02000000000000000000" pitchFamily="2" charset="-122"/>
            </a:endParaRPr>
          </a:p>
          <a:p>
            <a:pPr algn="just">
              <a:lnSpc>
                <a:spcPct val="150000"/>
              </a:lnSpc>
            </a:pPr>
            <a:r>
              <a:rPr lang="zh-CN" altLang="en-US" sz="1600" b="1" spc="-1" dirty="0">
                <a:solidFill>
                  <a:srgbClr val="595959"/>
                </a:solidFill>
                <a:ea typeface="FZLanTingHeiS-EL-GB" panose="02000000000000000000" pitchFamily="2" charset="-122"/>
              </a:rPr>
              <a:t>产品展示区 </a:t>
            </a:r>
            <a:endParaRPr lang="en-US" altLang="zh-CN" sz="1600" b="1" spc="-1" dirty="0">
              <a:solidFill>
                <a:srgbClr val="595959"/>
              </a:solidFill>
              <a:ea typeface="FZLanTingHeiS-EL-GB" panose="02000000000000000000" pitchFamily="2" charset="-122"/>
            </a:endParaRPr>
          </a:p>
          <a:p>
            <a:pPr indent="-285750" algn="just">
              <a:lnSpc>
                <a:spcPct val="150000"/>
              </a:lnSpc>
              <a:buFont typeface="Arial" panose="020B0604020202020204" pitchFamily="34" charset="0"/>
              <a:buChar char="•"/>
            </a:pPr>
            <a:r>
              <a:rPr lang="en-US" altLang="zh-CN" sz="1600" b="1" spc="-1" dirty="0">
                <a:solidFill>
                  <a:srgbClr val="595959"/>
                </a:solidFill>
                <a:ea typeface="FZLanTingHeiS-EL-GB" panose="02000000000000000000" pitchFamily="2" charset="-122"/>
              </a:rPr>
              <a:t>SPC</a:t>
            </a:r>
            <a:r>
              <a:rPr lang="zh-CN" altLang="en-US" sz="1600" b="1" spc="-1" dirty="0">
                <a:solidFill>
                  <a:srgbClr val="595959"/>
                </a:solidFill>
                <a:ea typeface="FZLanTingHeiS-EL-GB" panose="02000000000000000000" pitchFamily="2" charset="-122"/>
              </a:rPr>
              <a:t>地板，硅酸钙墙板，创新区三类产品品类分区；以及展示产品特性的实验互动区</a:t>
            </a:r>
            <a:endParaRPr lang="en-US" altLang="zh-CN" sz="1600" b="1" spc="-1" dirty="0">
              <a:solidFill>
                <a:srgbClr val="595959"/>
              </a:solidFill>
              <a:ea typeface="FZLanTingHeiS-EL-GB" panose="02000000000000000000" pitchFamily="2" charset="-122"/>
            </a:endParaRPr>
          </a:p>
          <a:p>
            <a:pPr algn="just">
              <a:lnSpc>
                <a:spcPct val="150000"/>
              </a:lnSpc>
            </a:pPr>
            <a:r>
              <a:rPr lang="zh-CN" altLang="en-US" sz="1600" b="1" spc="-1" dirty="0">
                <a:solidFill>
                  <a:srgbClr val="595959"/>
                </a:solidFill>
                <a:ea typeface="FZLanTingHeiS-EL-GB" panose="02000000000000000000" pitchFamily="2" charset="-122"/>
              </a:rPr>
              <a:t>灯光布局 </a:t>
            </a:r>
            <a:endParaRPr lang="en-US" altLang="zh-CN" sz="1600" b="1" spc="-1" dirty="0">
              <a:solidFill>
                <a:srgbClr val="595959"/>
              </a:solidFill>
              <a:ea typeface="FZLanTingHeiS-EL-GB" panose="02000000000000000000" pitchFamily="2" charset="-122"/>
            </a:endParaRPr>
          </a:p>
          <a:p>
            <a:pPr indent="-285750" algn="just">
              <a:lnSpc>
                <a:spcPct val="150000"/>
              </a:lnSpc>
              <a:buFont typeface="Arial" panose="020B0604020202020204" pitchFamily="34" charset="0"/>
              <a:buChar char="•"/>
            </a:pPr>
            <a:r>
              <a:rPr lang="zh-CN" altLang="en-US" sz="1600" spc="-1" dirty="0">
                <a:solidFill>
                  <a:srgbClr val="595959"/>
                </a:solidFill>
                <a:ea typeface="FZLanTingHeiS-EL-GB" panose="02000000000000000000" pitchFamily="2" charset="-122"/>
              </a:rPr>
              <a:t>针对地板产品表面花纹特色 设计灯光角度 尽量减少打光产生肉眼色差 并需要灯光突出产品表面纹理技术</a:t>
            </a:r>
            <a:endParaRPr lang="en-US" altLang="zh-CN" sz="1600" spc="-1" dirty="0">
              <a:solidFill>
                <a:srgbClr val="595959"/>
              </a:solidFill>
              <a:ea typeface="FZLanTingHeiS-EL-GB" panose="02000000000000000000" pitchFamily="2" charset="-122"/>
            </a:endParaRPr>
          </a:p>
          <a:p>
            <a:pPr algn="just">
              <a:lnSpc>
                <a:spcPct val="150000"/>
              </a:lnSpc>
            </a:pPr>
            <a:r>
              <a:rPr lang="zh-CN" altLang="en-US" sz="1600" b="1" spc="-1" dirty="0">
                <a:solidFill>
                  <a:srgbClr val="595959"/>
                </a:solidFill>
                <a:ea typeface="FZLanTingHeiS-EL-GB" panose="02000000000000000000" pitchFamily="2" charset="-122"/>
              </a:rPr>
              <a:t>动线布局</a:t>
            </a:r>
            <a:endParaRPr lang="en-US" altLang="zh-CN" sz="1600" b="1" spc="-1" dirty="0">
              <a:solidFill>
                <a:srgbClr val="595959"/>
              </a:solidFill>
              <a:ea typeface="FZLanTingHeiS-EL-GB" panose="02000000000000000000" pitchFamily="2" charset="-122"/>
            </a:endParaRPr>
          </a:p>
          <a:p>
            <a:pPr indent="-285750" algn="just">
              <a:lnSpc>
                <a:spcPct val="150000"/>
              </a:lnSpc>
              <a:buFont typeface="Arial" panose="020B0604020202020204" pitchFamily="34" charset="0"/>
              <a:buChar char="•"/>
            </a:pPr>
            <a:r>
              <a:rPr lang="zh-CN" altLang="en-US" sz="1600" spc="-1" dirty="0">
                <a:solidFill>
                  <a:srgbClr val="595959"/>
                </a:solidFill>
                <a:ea typeface="FZLanTingHeiS-EL-GB" panose="02000000000000000000" pitchFamily="2" charset="-122"/>
              </a:rPr>
              <a:t>要求如果在四面开口的展位上设计出便于客户参观展品、并且从展区外部观看不影响产品展示的动线</a:t>
            </a:r>
            <a:endParaRPr lang="en-US" altLang="zh-CN" sz="1600" spc="-1" dirty="0">
              <a:solidFill>
                <a:srgbClr val="595959"/>
              </a:solidFill>
              <a:ea typeface="FZLanTingHeiS-EL-GB" panose="02000000000000000000" pitchFamily="2" charset="-122"/>
            </a:endParaRPr>
          </a:p>
          <a:p>
            <a:pPr algn="just">
              <a:lnSpc>
                <a:spcPct val="150000"/>
              </a:lnSpc>
            </a:pPr>
            <a:r>
              <a:rPr lang="zh-CN" altLang="en-US" sz="1600" b="1" spc="-1" dirty="0">
                <a:solidFill>
                  <a:srgbClr val="595959"/>
                </a:solidFill>
                <a:ea typeface="FZLanTingHeiS-EL-GB" panose="02000000000000000000" pitchFamily="2" charset="-122"/>
              </a:rPr>
              <a:t>洽谈区 </a:t>
            </a:r>
            <a:endParaRPr lang="en-US" altLang="zh-CN" sz="1600" b="1" spc="-1" dirty="0">
              <a:solidFill>
                <a:srgbClr val="595959"/>
              </a:solidFill>
              <a:ea typeface="FZLanTingHeiS-EL-GB" panose="02000000000000000000" pitchFamily="2" charset="-122"/>
            </a:endParaRPr>
          </a:p>
          <a:p>
            <a:pPr indent="-285750" algn="just">
              <a:lnSpc>
                <a:spcPct val="150000"/>
              </a:lnSpc>
              <a:buFont typeface="Arial" panose="020B0604020202020204" pitchFamily="34" charset="0"/>
              <a:buChar char="•"/>
            </a:pPr>
            <a:r>
              <a:rPr lang="zh-CN" altLang="en-US" sz="1600" spc="-1" dirty="0">
                <a:solidFill>
                  <a:srgbClr val="595959"/>
                </a:solidFill>
                <a:ea typeface="FZLanTingHeiS-EL-GB" panose="02000000000000000000" pitchFamily="2" charset="-122"/>
              </a:rPr>
              <a:t>合理布局洽谈区域</a:t>
            </a:r>
            <a:endParaRPr lang="en-US" altLang="zh-CN" sz="1600" spc="-1" dirty="0">
              <a:solidFill>
                <a:srgbClr val="595959"/>
              </a:solidFill>
              <a:ea typeface="FZLanTingHeiS-EL-GB" panose="02000000000000000000" pitchFamily="2" charset="-122"/>
            </a:endParaRPr>
          </a:p>
          <a:p>
            <a:pPr algn="just">
              <a:lnSpc>
                <a:spcPct val="150000"/>
              </a:lnSpc>
            </a:pPr>
            <a:r>
              <a:rPr lang="zh-CN" altLang="en-US" sz="1600" b="1" spc="-1" dirty="0">
                <a:solidFill>
                  <a:srgbClr val="595959"/>
                </a:solidFill>
                <a:ea typeface="FZLanTingHeiS-EL-GB" panose="02000000000000000000" pitchFamily="2" charset="-122"/>
              </a:rPr>
              <a:t>储物空间 </a:t>
            </a:r>
            <a:endParaRPr lang="en-US" altLang="zh-CN" sz="1600" b="1" spc="-1" dirty="0">
              <a:solidFill>
                <a:srgbClr val="595959"/>
              </a:solidFill>
              <a:ea typeface="FZLanTingHeiS-EL-GB" panose="02000000000000000000" pitchFamily="2" charset="-122"/>
            </a:endParaRPr>
          </a:p>
          <a:p>
            <a:pPr indent="-285750" algn="just">
              <a:lnSpc>
                <a:spcPct val="150000"/>
              </a:lnSpc>
              <a:buFont typeface="Arial" panose="020B0604020202020204" pitchFamily="34" charset="0"/>
              <a:buChar char="•"/>
            </a:pPr>
            <a:r>
              <a:rPr lang="zh-CN" altLang="en-US" sz="1600" spc="-1" dirty="0">
                <a:solidFill>
                  <a:srgbClr val="595959"/>
                </a:solidFill>
                <a:ea typeface="FZLanTingHeiS-EL-GB" panose="02000000000000000000" pitchFamily="2" charset="-122"/>
              </a:rPr>
              <a:t>需要用于放置余量物料及贵重物品</a:t>
            </a:r>
            <a:endParaRPr lang="en-US" altLang="zh-CN" sz="1400" dirty="0">
              <a:solidFill>
                <a:srgbClr val="0D0D0D"/>
              </a:solidFill>
              <a:latin typeface="微软雅黑" panose="020B0503020204020204" pitchFamily="34" charset="-122"/>
              <a:ea typeface="微软雅黑" panose="020B0503020204020204" pitchFamily="34" charset="-122"/>
            </a:endParaRPr>
          </a:p>
          <a:p>
            <a:pPr algn="just"/>
            <a:endParaRPr lang="en-US" altLang="zh-CN" sz="1400" dirty="0">
              <a:solidFill>
                <a:srgbClr val="0D0D0D"/>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11592716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501" name="image 501"/>
          <p:cNvPicPr>
            <a:picLocks noChangeAspect="1"/>
          </p:cNvPicPr>
          <p:nvPr/>
        </p:nvPicPr>
        <p:blipFill>
          <a:blip r:embed="rId2"/>
          <a:srcRect/>
          <a:stretch>
            <a:fillRect/>
          </a:stretch>
        </p:blipFill>
        <p:spPr>
          <a:xfrm>
            <a:off x="10346" y="-19050"/>
            <a:ext cx="12192000" cy="6877050"/>
          </a:xfrm>
          <a:prstGeom prst="rect">
            <a:avLst/>
          </a:prstGeom>
        </p:spPr>
      </p:pic>
      <p:sp>
        <p:nvSpPr>
          <p:cNvPr id="5011" name="Object 5011"/>
          <p:cNvSpPr txBox="1"/>
          <p:nvPr/>
        </p:nvSpPr>
        <p:spPr>
          <a:xfrm>
            <a:off x="1129284" y="2663190"/>
            <a:ext cx="812800" cy="381000"/>
          </a:xfrm>
          <a:prstGeom prst="rect">
            <a:avLst/>
          </a:prstGeom>
        </p:spPr>
        <p:txBody>
          <a:bodyPr vert="horz" wrap="square" lIns="0" tIns="0" rIns="0" bIns="0" rtlCol="0" anchor="t" anchorCtr="0">
            <a:noAutofit/>
          </a:bodyPr>
          <a:lstStyle/>
          <a:p>
            <a:pPr algn="l">
              <a:lnSpc>
                <a:spcPct val="100000"/>
              </a:lnSpc>
            </a:pPr>
            <a:endParaRPr lang="zh-CN" altLang="en-US" sz="2400" dirty="0"/>
          </a:p>
        </p:txBody>
      </p:sp>
      <p:sp>
        <p:nvSpPr>
          <p:cNvPr id="5012" name="Object 5012"/>
          <p:cNvSpPr txBox="1"/>
          <p:nvPr/>
        </p:nvSpPr>
        <p:spPr>
          <a:xfrm>
            <a:off x="1745233" y="3777741"/>
            <a:ext cx="825500" cy="177800"/>
          </a:xfrm>
          <a:prstGeom prst="rect">
            <a:avLst/>
          </a:prstGeom>
        </p:spPr>
        <p:txBody>
          <a:bodyPr vert="horz" wrap="square" lIns="0" tIns="0" rIns="0" bIns="0" rtlCol="0" anchor="t" anchorCtr="0">
            <a:noAutofit/>
          </a:bodyPr>
          <a:lstStyle/>
          <a:p>
            <a:pPr algn="l">
              <a:lnSpc>
                <a:spcPct val="100000"/>
              </a:lnSpc>
            </a:pPr>
            <a:endParaRPr lang="zh-CN" altLang="en-US" sz="1100" dirty="0"/>
          </a:p>
        </p:txBody>
      </p:sp>
      <p:pic>
        <p:nvPicPr>
          <p:cNvPr id="8" name="图片 7">
            <a:extLst>
              <a:ext uri="{FF2B5EF4-FFF2-40B4-BE49-F238E27FC236}">
                <a16:creationId xmlns:a16="http://schemas.microsoft.com/office/drawing/2014/main" id="{213C4179-E117-4AC6-A5DE-7BCC758648C3}"/>
              </a:ext>
            </a:extLst>
          </p:cNvPr>
          <p:cNvPicPr/>
          <p:nvPr/>
        </p:nvPicPr>
        <p:blipFill>
          <a:blip r:embed="rId3"/>
          <a:stretch>
            <a:fillRect/>
          </a:stretch>
        </p:blipFill>
        <p:spPr>
          <a:xfrm>
            <a:off x="-10346" y="-34759"/>
            <a:ext cx="12212692" cy="6867600"/>
          </a:xfrm>
          <a:prstGeom prst="rect">
            <a:avLst/>
          </a:prstGeom>
          <a:noFill/>
          <a:ln w="9525">
            <a:noFill/>
          </a:ln>
        </p:spPr>
      </p:pic>
      <p:sp>
        <p:nvSpPr>
          <p:cNvPr id="5023" name="Object 5023"/>
          <p:cNvSpPr txBox="1"/>
          <p:nvPr/>
        </p:nvSpPr>
        <p:spPr>
          <a:xfrm>
            <a:off x="842898" y="785876"/>
            <a:ext cx="6263378" cy="444500"/>
          </a:xfrm>
          <a:prstGeom prst="rect">
            <a:avLst/>
          </a:prstGeom>
        </p:spPr>
        <p:txBody>
          <a:bodyPr vert="horz" wrap="square" lIns="0" tIns="0" rIns="0" bIns="0" rtlCol="0" anchor="t" anchorCtr="0">
            <a:noAutofit/>
          </a:bodyPr>
          <a:lstStyle/>
          <a:p>
            <a:r>
              <a:rPr lang="zh-CN" altLang="en-US" sz="1935" b="1" spc="-1" dirty="0">
                <a:solidFill>
                  <a:srgbClr val="4D4D4D"/>
                </a:solidFill>
                <a:ea typeface="FZLanTingHeiS-B-GB" panose="02000000000000000000" pitchFamily="2" charset="-122"/>
              </a:rPr>
              <a:t>展品分区一：</a:t>
            </a:r>
            <a:r>
              <a:rPr lang="en-US" altLang="zh-CN" sz="1935" b="1" spc="-1" dirty="0">
                <a:solidFill>
                  <a:srgbClr val="4D4D4D"/>
                </a:solidFill>
                <a:ea typeface="FZLanTingHeiS-B-GB" panose="02000000000000000000" pitchFamily="2" charset="-122"/>
              </a:rPr>
              <a:t>SPC</a:t>
            </a:r>
            <a:r>
              <a:rPr lang="zh-CN" altLang="en-US" sz="1935" b="1" spc="-1" dirty="0">
                <a:solidFill>
                  <a:srgbClr val="4D4D4D"/>
                </a:solidFill>
                <a:ea typeface="FZLanTingHeiS-B-GB" panose="02000000000000000000" pitchFamily="2" charset="-122"/>
              </a:rPr>
              <a:t>地板、墙板 （此区域需要铺设</a:t>
            </a:r>
            <a:r>
              <a:rPr lang="en-US" altLang="zh-CN" sz="1935" b="1" spc="-1" dirty="0">
                <a:solidFill>
                  <a:srgbClr val="4D4D4D"/>
                </a:solidFill>
                <a:ea typeface="FZLanTingHeiS-B-GB" panose="02000000000000000000" pitchFamily="2" charset="-122"/>
              </a:rPr>
              <a:t>SPC</a:t>
            </a:r>
            <a:r>
              <a:rPr lang="zh-CN" altLang="en-US" sz="1935" b="1" spc="-1" dirty="0">
                <a:solidFill>
                  <a:srgbClr val="4D4D4D"/>
                </a:solidFill>
                <a:ea typeface="FZLanTingHeiS-B-GB" panose="02000000000000000000" pitchFamily="2" charset="-122"/>
              </a:rPr>
              <a:t>地板）</a:t>
            </a:r>
          </a:p>
        </p:txBody>
      </p:sp>
      <p:pic>
        <p:nvPicPr>
          <p:cNvPr id="95025" name="image 5025"/>
          <p:cNvPicPr>
            <a:picLocks noChangeAspect="1"/>
          </p:cNvPicPr>
          <p:nvPr/>
        </p:nvPicPr>
        <p:blipFill>
          <a:blip r:embed="rId4"/>
          <a:srcRect/>
          <a:stretch>
            <a:fillRect/>
          </a:stretch>
        </p:blipFill>
        <p:spPr>
          <a:xfrm>
            <a:off x="635000" y="679450"/>
            <a:ext cx="88899" cy="495299"/>
          </a:xfrm>
          <a:prstGeom prst="rect">
            <a:avLst/>
          </a:prstGeom>
        </p:spPr>
      </p:pic>
      <p:sp>
        <p:nvSpPr>
          <p:cNvPr id="9" name="文本框 8">
            <a:extLst>
              <a:ext uri="{FF2B5EF4-FFF2-40B4-BE49-F238E27FC236}">
                <a16:creationId xmlns:a16="http://schemas.microsoft.com/office/drawing/2014/main" id="{01504ED9-D4E0-431E-AF31-CD146B7804C2}"/>
              </a:ext>
            </a:extLst>
          </p:cNvPr>
          <p:cNvSpPr txBox="1"/>
          <p:nvPr/>
        </p:nvSpPr>
        <p:spPr>
          <a:xfrm>
            <a:off x="798459" y="1135496"/>
            <a:ext cx="8139801" cy="1893339"/>
          </a:xfrm>
          <a:prstGeom prst="rect">
            <a:avLst/>
          </a:prstGeom>
          <a:noFill/>
        </p:spPr>
        <p:txBody>
          <a:bodyPr wrap="square" rtlCol="0">
            <a:spAutoFit/>
          </a:bodyPr>
          <a:lstStyle/>
          <a:p>
            <a:pPr algn="just">
              <a:lnSpc>
                <a:spcPct val="150000"/>
              </a:lnSpc>
            </a:pPr>
            <a:r>
              <a:rPr lang="en-US" altLang="zh-CN" sz="1600" b="1" spc="-1" dirty="0">
                <a:solidFill>
                  <a:srgbClr val="595959"/>
                </a:solidFill>
                <a:ea typeface="FZLanTingHeiS-EL-GB" panose="02000000000000000000" pitchFamily="2" charset="-122"/>
              </a:rPr>
              <a:t>1.1 SPC</a:t>
            </a:r>
            <a:r>
              <a:rPr lang="zh-CN" altLang="en-US" sz="1600" b="1" spc="-1" dirty="0">
                <a:solidFill>
                  <a:srgbClr val="595959"/>
                </a:solidFill>
                <a:ea typeface="FZLanTingHeiS-EL-GB" panose="02000000000000000000" pitchFamily="2" charset="-122"/>
              </a:rPr>
              <a:t>同步对花地板 </a:t>
            </a:r>
            <a:endParaRPr lang="en-US" altLang="zh-CN" sz="1600" b="1" spc="-1" dirty="0">
              <a:solidFill>
                <a:srgbClr val="595959"/>
              </a:solidFill>
              <a:ea typeface="FZLanTingHeiS-EL-GB" panose="02000000000000000000" pitchFamily="2" charset="-122"/>
            </a:endParaRPr>
          </a:p>
          <a:p>
            <a:pPr algn="just">
              <a:lnSpc>
                <a:spcPct val="150000"/>
              </a:lnSpc>
            </a:pPr>
            <a:r>
              <a:rPr lang="zh-CN" altLang="en-US" sz="1600" b="1" spc="-1" dirty="0">
                <a:solidFill>
                  <a:srgbClr val="595959"/>
                </a:solidFill>
                <a:ea typeface="FZLanTingHeiS-EL-GB" panose="02000000000000000000" pitchFamily="2" charset="-122"/>
              </a:rPr>
              <a:t>共</a:t>
            </a:r>
            <a:r>
              <a:rPr lang="en-US" altLang="zh-CN" sz="1600" b="1" spc="-1" dirty="0">
                <a:solidFill>
                  <a:srgbClr val="595959"/>
                </a:solidFill>
                <a:ea typeface="FZLanTingHeiS-EL-GB" panose="02000000000000000000" pitchFamily="2" charset="-122"/>
              </a:rPr>
              <a:t>4</a:t>
            </a:r>
            <a:r>
              <a:rPr lang="zh-CN" altLang="en-US" sz="1600" b="1" spc="-1" dirty="0">
                <a:solidFill>
                  <a:srgbClr val="595959"/>
                </a:solidFill>
                <a:ea typeface="FZLanTingHeiS-EL-GB" panose="02000000000000000000" pitchFamily="2" charset="-122"/>
              </a:rPr>
              <a:t>款花纹 每款花纹有不同的颜色色号，共</a:t>
            </a:r>
            <a:r>
              <a:rPr lang="en-US" altLang="zh-CN" sz="1600" b="1" spc="-1" dirty="0">
                <a:solidFill>
                  <a:srgbClr val="595959"/>
                </a:solidFill>
                <a:ea typeface="FZLanTingHeiS-EL-GB" panose="02000000000000000000" pitchFamily="2" charset="-122"/>
              </a:rPr>
              <a:t>18</a:t>
            </a:r>
            <a:r>
              <a:rPr lang="zh-CN" altLang="en-US" sz="1600" b="1" spc="-1" dirty="0">
                <a:solidFill>
                  <a:srgbClr val="595959"/>
                </a:solidFill>
                <a:ea typeface="FZLanTingHeiS-EL-GB" panose="02000000000000000000" pitchFamily="2" charset="-122"/>
              </a:rPr>
              <a:t>个花色</a:t>
            </a:r>
            <a:endParaRPr lang="en-US" altLang="zh-CN" sz="1600" b="1" spc="-1" dirty="0">
              <a:solidFill>
                <a:srgbClr val="595959"/>
              </a:solidFill>
              <a:ea typeface="FZLanTingHeiS-EL-GB" panose="02000000000000000000" pitchFamily="2" charset="-122"/>
            </a:endParaRPr>
          </a:p>
          <a:p>
            <a:pPr algn="just">
              <a:lnSpc>
                <a:spcPct val="150000"/>
              </a:lnSpc>
            </a:pPr>
            <a:r>
              <a:rPr lang="zh-CN" altLang="en-US" sz="1600" b="1" spc="-1" dirty="0">
                <a:solidFill>
                  <a:srgbClr val="595959"/>
                </a:solidFill>
                <a:ea typeface="FZLanTingHeiS-EL-GB" panose="02000000000000000000" pitchFamily="2" charset="-122"/>
              </a:rPr>
              <a:t>期望展示方式参考：每款花纹大展板展示花纹（</a:t>
            </a:r>
            <a:r>
              <a:rPr lang="en-US" altLang="zh-CN" sz="1600" b="1" spc="-1" dirty="0">
                <a:solidFill>
                  <a:srgbClr val="595959"/>
                </a:solidFill>
                <a:ea typeface="FZLanTingHeiS-EL-GB" panose="02000000000000000000" pitchFamily="2" charset="-122"/>
              </a:rPr>
              <a:t>4</a:t>
            </a:r>
            <a:r>
              <a:rPr lang="zh-CN" altLang="en-US" sz="1600" b="1" spc="-1" dirty="0">
                <a:solidFill>
                  <a:srgbClr val="595959"/>
                </a:solidFill>
                <a:ea typeface="FZLanTingHeiS-EL-GB" panose="02000000000000000000" pitchFamily="2" charset="-122"/>
              </a:rPr>
              <a:t>）</a:t>
            </a:r>
            <a:r>
              <a:rPr lang="en-US" altLang="zh-CN" sz="1600" b="1" spc="-1" dirty="0">
                <a:solidFill>
                  <a:srgbClr val="595959"/>
                </a:solidFill>
                <a:ea typeface="FZLanTingHeiS-EL-GB" panose="02000000000000000000" pitchFamily="2" charset="-122"/>
              </a:rPr>
              <a:t>+</a:t>
            </a:r>
            <a:r>
              <a:rPr lang="zh-CN" altLang="en-US" sz="1600" b="1" spc="-1" dirty="0">
                <a:solidFill>
                  <a:srgbClr val="595959"/>
                </a:solidFill>
                <a:ea typeface="FZLanTingHeiS-EL-GB" panose="02000000000000000000" pitchFamily="2" charset="-122"/>
              </a:rPr>
              <a:t>小样块展示同系花色</a:t>
            </a:r>
            <a:endParaRPr lang="en-US" altLang="zh-CN" sz="1600" b="1" spc="-1" dirty="0">
              <a:solidFill>
                <a:srgbClr val="595959"/>
              </a:solidFill>
              <a:ea typeface="FZLanTingHeiS-EL-GB" panose="02000000000000000000" pitchFamily="2" charset="-122"/>
            </a:endParaRPr>
          </a:p>
          <a:p>
            <a:pPr algn="just">
              <a:lnSpc>
                <a:spcPct val="150000"/>
              </a:lnSpc>
            </a:pPr>
            <a:r>
              <a:rPr lang="zh-CN" altLang="en-US" sz="1600" spc="-1" dirty="0">
                <a:solidFill>
                  <a:srgbClr val="595959"/>
                </a:solidFill>
                <a:ea typeface="FZLanTingHeiS-EL-GB" panose="02000000000000000000" pitchFamily="2" charset="-122"/>
              </a:rPr>
              <a:t>备注：其中一款展板需做成圆弧倒角技术 并 加以说明</a:t>
            </a:r>
            <a:endParaRPr lang="en-US" altLang="zh-CN" sz="1600" spc="-1" dirty="0">
              <a:solidFill>
                <a:srgbClr val="595959"/>
              </a:solidFill>
              <a:ea typeface="FZLanTingHeiS-EL-GB" panose="02000000000000000000" pitchFamily="2" charset="-122"/>
            </a:endParaRPr>
          </a:p>
          <a:p>
            <a:pPr algn="just">
              <a:lnSpc>
                <a:spcPct val="150000"/>
              </a:lnSpc>
            </a:pPr>
            <a:endParaRPr lang="en-US" altLang="zh-CN" sz="1600" spc="-1" dirty="0">
              <a:solidFill>
                <a:srgbClr val="595959"/>
              </a:solidFill>
              <a:ea typeface="FZLanTingHeiS-EL-GB" panose="02000000000000000000" pitchFamily="2" charset="-122"/>
            </a:endParaRPr>
          </a:p>
        </p:txBody>
      </p:sp>
      <p:grpSp>
        <p:nvGrpSpPr>
          <p:cNvPr id="11" name="组合 10">
            <a:extLst>
              <a:ext uri="{FF2B5EF4-FFF2-40B4-BE49-F238E27FC236}">
                <a16:creationId xmlns:a16="http://schemas.microsoft.com/office/drawing/2014/main" id="{9FE3FB2A-BBE4-49D0-B35D-4B8B0F95F245}"/>
              </a:ext>
            </a:extLst>
          </p:cNvPr>
          <p:cNvGrpSpPr/>
          <p:nvPr/>
        </p:nvGrpSpPr>
        <p:grpSpPr>
          <a:xfrm>
            <a:off x="969909" y="2602944"/>
            <a:ext cx="8779880" cy="3461560"/>
            <a:chOff x="798459" y="2202440"/>
            <a:chExt cx="8779880" cy="3461560"/>
          </a:xfrm>
        </p:grpSpPr>
        <p:sp>
          <p:nvSpPr>
            <p:cNvPr id="2" name="矩形 1">
              <a:extLst>
                <a:ext uri="{FF2B5EF4-FFF2-40B4-BE49-F238E27FC236}">
                  <a16:creationId xmlns:a16="http://schemas.microsoft.com/office/drawing/2014/main" id="{0002DF13-71CF-444F-8B3E-82AC721770A3}"/>
                </a:ext>
              </a:extLst>
            </p:cNvPr>
            <p:cNvSpPr/>
            <p:nvPr/>
          </p:nvSpPr>
          <p:spPr>
            <a:xfrm>
              <a:off x="810334" y="2808922"/>
              <a:ext cx="1414527" cy="237172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组合 3">
              <a:extLst>
                <a:ext uri="{FF2B5EF4-FFF2-40B4-BE49-F238E27FC236}">
                  <a16:creationId xmlns:a16="http://schemas.microsoft.com/office/drawing/2014/main" id="{DD27B743-8BA7-44BC-98D3-19F2817E7394}"/>
                </a:ext>
              </a:extLst>
            </p:cNvPr>
            <p:cNvGrpSpPr/>
            <p:nvPr/>
          </p:nvGrpSpPr>
          <p:grpSpPr>
            <a:xfrm>
              <a:off x="2608224" y="2984441"/>
              <a:ext cx="418593" cy="655019"/>
              <a:chOff x="2570732" y="2282491"/>
              <a:chExt cx="604925" cy="1013063"/>
            </a:xfrm>
          </p:grpSpPr>
          <p:sp>
            <p:nvSpPr>
              <p:cNvPr id="3" name="矩形 2">
                <a:extLst>
                  <a:ext uri="{FF2B5EF4-FFF2-40B4-BE49-F238E27FC236}">
                    <a16:creationId xmlns:a16="http://schemas.microsoft.com/office/drawing/2014/main" id="{B4788360-6CDD-410A-8993-EC23A9723A87}"/>
                  </a:ext>
                </a:extLst>
              </p:cNvPr>
              <p:cNvSpPr/>
              <p:nvPr/>
            </p:nvSpPr>
            <p:spPr>
              <a:xfrm>
                <a:off x="2570733" y="2541461"/>
                <a:ext cx="210567" cy="502729"/>
              </a:xfrm>
              <a:prstGeom prst="rect">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zh-CN" altLang="en-US"/>
              </a:p>
            </p:txBody>
          </p:sp>
          <p:sp>
            <p:nvSpPr>
              <p:cNvPr id="12" name="矩形 11">
                <a:extLst>
                  <a:ext uri="{FF2B5EF4-FFF2-40B4-BE49-F238E27FC236}">
                    <a16:creationId xmlns:a16="http://schemas.microsoft.com/office/drawing/2014/main" id="{8ABCDE2D-54F4-44CC-9080-6111386544AA}"/>
                  </a:ext>
                </a:extLst>
              </p:cNvPr>
              <p:cNvSpPr/>
              <p:nvPr/>
            </p:nvSpPr>
            <p:spPr>
              <a:xfrm>
                <a:off x="2781300" y="2792825"/>
                <a:ext cx="210567" cy="502729"/>
              </a:xfrm>
              <a:prstGeom prst="rect">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zh-CN" altLang="en-US"/>
              </a:p>
            </p:txBody>
          </p:sp>
          <p:sp>
            <p:nvSpPr>
              <p:cNvPr id="13" name="矩形 12">
                <a:extLst>
                  <a:ext uri="{FF2B5EF4-FFF2-40B4-BE49-F238E27FC236}">
                    <a16:creationId xmlns:a16="http://schemas.microsoft.com/office/drawing/2014/main" id="{3AA668C7-F7C4-47DB-AE95-8B8E035108CB}"/>
                  </a:ext>
                </a:extLst>
              </p:cNvPr>
              <p:cNvSpPr/>
              <p:nvPr/>
            </p:nvSpPr>
            <p:spPr>
              <a:xfrm>
                <a:off x="2781299" y="2282491"/>
                <a:ext cx="210567" cy="502729"/>
              </a:xfrm>
              <a:prstGeom prst="rect">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zh-CN" altLang="en-US"/>
              </a:p>
            </p:txBody>
          </p:sp>
          <p:sp>
            <p:nvSpPr>
              <p:cNvPr id="14" name="矩形 13">
                <a:extLst>
                  <a:ext uri="{FF2B5EF4-FFF2-40B4-BE49-F238E27FC236}">
                    <a16:creationId xmlns:a16="http://schemas.microsoft.com/office/drawing/2014/main" id="{54CC08AF-70E7-40F7-AF4B-F61495AC211C}"/>
                  </a:ext>
                </a:extLst>
              </p:cNvPr>
              <p:cNvSpPr/>
              <p:nvPr/>
            </p:nvSpPr>
            <p:spPr>
              <a:xfrm>
                <a:off x="2990849" y="2518600"/>
                <a:ext cx="179848" cy="502729"/>
              </a:xfrm>
              <a:prstGeom prst="rect">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zh-CN" altLang="en-US"/>
              </a:p>
            </p:txBody>
          </p:sp>
          <p:sp>
            <p:nvSpPr>
              <p:cNvPr id="15" name="矩形 14">
                <a:extLst>
                  <a:ext uri="{FF2B5EF4-FFF2-40B4-BE49-F238E27FC236}">
                    <a16:creationId xmlns:a16="http://schemas.microsoft.com/office/drawing/2014/main" id="{ED7D5299-0AD8-4723-AA6A-35DDFF4E4030}"/>
                  </a:ext>
                </a:extLst>
              </p:cNvPr>
              <p:cNvSpPr/>
              <p:nvPr/>
            </p:nvSpPr>
            <p:spPr>
              <a:xfrm>
                <a:off x="2576057" y="3044190"/>
                <a:ext cx="205241" cy="251364"/>
              </a:xfrm>
              <a:prstGeom prst="rect">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zh-CN" altLang="en-US"/>
              </a:p>
            </p:txBody>
          </p:sp>
          <p:sp>
            <p:nvSpPr>
              <p:cNvPr id="16" name="矩形 15">
                <a:extLst>
                  <a:ext uri="{FF2B5EF4-FFF2-40B4-BE49-F238E27FC236}">
                    <a16:creationId xmlns:a16="http://schemas.microsoft.com/office/drawing/2014/main" id="{EFD13378-7BC4-4B0E-AABB-3EF9CCC19971}"/>
                  </a:ext>
                </a:extLst>
              </p:cNvPr>
              <p:cNvSpPr/>
              <p:nvPr/>
            </p:nvSpPr>
            <p:spPr>
              <a:xfrm>
                <a:off x="2989325" y="3023101"/>
                <a:ext cx="181372" cy="258970"/>
              </a:xfrm>
              <a:prstGeom prst="rect">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zh-CN" altLang="en-US"/>
              </a:p>
            </p:txBody>
          </p:sp>
          <p:sp>
            <p:nvSpPr>
              <p:cNvPr id="17" name="矩形 16">
                <a:extLst>
                  <a:ext uri="{FF2B5EF4-FFF2-40B4-BE49-F238E27FC236}">
                    <a16:creationId xmlns:a16="http://schemas.microsoft.com/office/drawing/2014/main" id="{6B3FA5CC-611D-4863-B4F2-F84DAE6D9C46}"/>
                  </a:ext>
                </a:extLst>
              </p:cNvPr>
              <p:cNvSpPr/>
              <p:nvPr/>
            </p:nvSpPr>
            <p:spPr>
              <a:xfrm>
                <a:off x="2570732" y="2290096"/>
                <a:ext cx="210566" cy="258970"/>
              </a:xfrm>
              <a:prstGeom prst="rect">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zh-CN" altLang="en-US"/>
              </a:p>
            </p:txBody>
          </p:sp>
          <p:sp>
            <p:nvSpPr>
              <p:cNvPr id="18" name="矩形 17">
                <a:extLst>
                  <a:ext uri="{FF2B5EF4-FFF2-40B4-BE49-F238E27FC236}">
                    <a16:creationId xmlns:a16="http://schemas.microsoft.com/office/drawing/2014/main" id="{4C53B46B-4DC4-49B5-8216-0E2535918A7E}"/>
                  </a:ext>
                </a:extLst>
              </p:cNvPr>
              <p:cNvSpPr/>
              <p:nvPr/>
            </p:nvSpPr>
            <p:spPr>
              <a:xfrm>
                <a:off x="2994285" y="2297701"/>
                <a:ext cx="181372" cy="258970"/>
              </a:xfrm>
              <a:prstGeom prst="rect">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zh-CN" altLang="en-US"/>
              </a:p>
            </p:txBody>
          </p:sp>
        </p:grpSp>
        <p:grpSp>
          <p:nvGrpSpPr>
            <p:cNvPr id="20" name="组合 19">
              <a:extLst>
                <a:ext uri="{FF2B5EF4-FFF2-40B4-BE49-F238E27FC236}">
                  <a16:creationId xmlns:a16="http://schemas.microsoft.com/office/drawing/2014/main" id="{F85E29E6-CFCE-4937-863F-4DE6AEA7908E}"/>
                </a:ext>
              </a:extLst>
            </p:cNvPr>
            <p:cNvGrpSpPr/>
            <p:nvPr/>
          </p:nvGrpSpPr>
          <p:grpSpPr>
            <a:xfrm>
              <a:off x="3247479" y="2975723"/>
              <a:ext cx="418593" cy="655019"/>
              <a:chOff x="2570732" y="2282491"/>
              <a:chExt cx="604925" cy="1013063"/>
            </a:xfrm>
          </p:grpSpPr>
          <p:sp>
            <p:nvSpPr>
              <p:cNvPr id="21" name="矩形 20">
                <a:extLst>
                  <a:ext uri="{FF2B5EF4-FFF2-40B4-BE49-F238E27FC236}">
                    <a16:creationId xmlns:a16="http://schemas.microsoft.com/office/drawing/2014/main" id="{297225B0-B698-4A52-9313-65CC3BD5101E}"/>
                  </a:ext>
                </a:extLst>
              </p:cNvPr>
              <p:cNvSpPr/>
              <p:nvPr/>
            </p:nvSpPr>
            <p:spPr>
              <a:xfrm>
                <a:off x="2570733" y="2541461"/>
                <a:ext cx="210567" cy="502729"/>
              </a:xfrm>
              <a:prstGeom prst="rect">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zh-CN" altLang="en-US"/>
              </a:p>
            </p:txBody>
          </p:sp>
          <p:sp>
            <p:nvSpPr>
              <p:cNvPr id="22" name="矩形 21">
                <a:extLst>
                  <a:ext uri="{FF2B5EF4-FFF2-40B4-BE49-F238E27FC236}">
                    <a16:creationId xmlns:a16="http://schemas.microsoft.com/office/drawing/2014/main" id="{BF8A0C49-24F0-445E-83C6-D7EDA0E25431}"/>
                  </a:ext>
                </a:extLst>
              </p:cNvPr>
              <p:cNvSpPr/>
              <p:nvPr/>
            </p:nvSpPr>
            <p:spPr>
              <a:xfrm>
                <a:off x="2781300" y="2792825"/>
                <a:ext cx="210567" cy="502729"/>
              </a:xfrm>
              <a:prstGeom prst="rect">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zh-CN" altLang="en-US"/>
              </a:p>
            </p:txBody>
          </p:sp>
          <p:sp>
            <p:nvSpPr>
              <p:cNvPr id="23" name="矩形 22">
                <a:extLst>
                  <a:ext uri="{FF2B5EF4-FFF2-40B4-BE49-F238E27FC236}">
                    <a16:creationId xmlns:a16="http://schemas.microsoft.com/office/drawing/2014/main" id="{6405DC55-0B39-4B0A-A1DD-74013F011F7E}"/>
                  </a:ext>
                </a:extLst>
              </p:cNvPr>
              <p:cNvSpPr/>
              <p:nvPr/>
            </p:nvSpPr>
            <p:spPr>
              <a:xfrm>
                <a:off x="2781299" y="2282491"/>
                <a:ext cx="210567" cy="502729"/>
              </a:xfrm>
              <a:prstGeom prst="rect">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zh-CN" altLang="en-US"/>
              </a:p>
            </p:txBody>
          </p:sp>
          <p:sp>
            <p:nvSpPr>
              <p:cNvPr id="24" name="矩形 23">
                <a:extLst>
                  <a:ext uri="{FF2B5EF4-FFF2-40B4-BE49-F238E27FC236}">
                    <a16:creationId xmlns:a16="http://schemas.microsoft.com/office/drawing/2014/main" id="{91F970B2-4A84-4C5A-B346-10FCBA073B56}"/>
                  </a:ext>
                </a:extLst>
              </p:cNvPr>
              <p:cNvSpPr/>
              <p:nvPr/>
            </p:nvSpPr>
            <p:spPr>
              <a:xfrm>
                <a:off x="2990849" y="2518600"/>
                <a:ext cx="179848" cy="502729"/>
              </a:xfrm>
              <a:prstGeom prst="rect">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zh-CN" altLang="en-US"/>
              </a:p>
            </p:txBody>
          </p:sp>
          <p:sp>
            <p:nvSpPr>
              <p:cNvPr id="25" name="矩形 24">
                <a:extLst>
                  <a:ext uri="{FF2B5EF4-FFF2-40B4-BE49-F238E27FC236}">
                    <a16:creationId xmlns:a16="http://schemas.microsoft.com/office/drawing/2014/main" id="{741ABED9-81E8-4C61-ADCF-A6C04423AE01}"/>
                  </a:ext>
                </a:extLst>
              </p:cNvPr>
              <p:cNvSpPr/>
              <p:nvPr/>
            </p:nvSpPr>
            <p:spPr>
              <a:xfrm>
                <a:off x="2576057" y="3044190"/>
                <a:ext cx="205241" cy="251364"/>
              </a:xfrm>
              <a:prstGeom prst="rect">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zh-CN" altLang="en-US"/>
              </a:p>
            </p:txBody>
          </p:sp>
          <p:sp>
            <p:nvSpPr>
              <p:cNvPr id="26" name="矩形 25">
                <a:extLst>
                  <a:ext uri="{FF2B5EF4-FFF2-40B4-BE49-F238E27FC236}">
                    <a16:creationId xmlns:a16="http://schemas.microsoft.com/office/drawing/2014/main" id="{358CB9E9-9281-4821-A297-FF794518B5D7}"/>
                  </a:ext>
                </a:extLst>
              </p:cNvPr>
              <p:cNvSpPr/>
              <p:nvPr/>
            </p:nvSpPr>
            <p:spPr>
              <a:xfrm>
                <a:off x="2989325" y="3023101"/>
                <a:ext cx="181372" cy="258970"/>
              </a:xfrm>
              <a:prstGeom prst="rect">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zh-CN" altLang="en-US"/>
              </a:p>
            </p:txBody>
          </p:sp>
          <p:sp>
            <p:nvSpPr>
              <p:cNvPr id="27" name="矩形 26">
                <a:extLst>
                  <a:ext uri="{FF2B5EF4-FFF2-40B4-BE49-F238E27FC236}">
                    <a16:creationId xmlns:a16="http://schemas.microsoft.com/office/drawing/2014/main" id="{EFDEC9E8-DFBE-47F7-AF38-EED2023401C8}"/>
                  </a:ext>
                </a:extLst>
              </p:cNvPr>
              <p:cNvSpPr/>
              <p:nvPr/>
            </p:nvSpPr>
            <p:spPr>
              <a:xfrm>
                <a:off x="2570732" y="2290096"/>
                <a:ext cx="210566" cy="258970"/>
              </a:xfrm>
              <a:prstGeom prst="rect">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zh-CN" altLang="en-US"/>
              </a:p>
            </p:txBody>
          </p:sp>
          <p:sp>
            <p:nvSpPr>
              <p:cNvPr id="28" name="矩形 27">
                <a:extLst>
                  <a:ext uri="{FF2B5EF4-FFF2-40B4-BE49-F238E27FC236}">
                    <a16:creationId xmlns:a16="http://schemas.microsoft.com/office/drawing/2014/main" id="{7B2EA506-94F6-4B6F-88E2-8D4AAC047D12}"/>
                  </a:ext>
                </a:extLst>
              </p:cNvPr>
              <p:cNvSpPr/>
              <p:nvPr/>
            </p:nvSpPr>
            <p:spPr>
              <a:xfrm>
                <a:off x="2994285" y="2297701"/>
                <a:ext cx="181372" cy="258970"/>
              </a:xfrm>
              <a:prstGeom prst="rect">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zh-CN" altLang="en-US"/>
              </a:p>
            </p:txBody>
          </p:sp>
        </p:grpSp>
        <p:grpSp>
          <p:nvGrpSpPr>
            <p:cNvPr id="29" name="组合 28">
              <a:extLst>
                <a:ext uri="{FF2B5EF4-FFF2-40B4-BE49-F238E27FC236}">
                  <a16:creationId xmlns:a16="http://schemas.microsoft.com/office/drawing/2014/main" id="{C9AA44CE-D86B-4F7C-8CD3-B89AC4EB7246}"/>
                </a:ext>
              </a:extLst>
            </p:cNvPr>
            <p:cNvGrpSpPr/>
            <p:nvPr/>
          </p:nvGrpSpPr>
          <p:grpSpPr>
            <a:xfrm>
              <a:off x="2606256" y="3822162"/>
              <a:ext cx="418593" cy="655019"/>
              <a:chOff x="2570732" y="2282491"/>
              <a:chExt cx="604925" cy="1013063"/>
            </a:xfrm>
          </p:grpSpPr>
          <p:sp>
            <p:nvSpPr>
              <p:cNvPr id="30" name="矩形 29">
                <a:extLst>
                  <a:ext uri="{FF2B5EF4-FFF2-40B4-BE49-F238E27FC236}">
                    <a16:creationId xmlns:a16="http://schemas.microsoft.com/office/drawing/2014/main" id="{CBB53C7B-A483-4774-9080-3B599DA3F531}"/>
                  </a:ext>
                </a:extLst>
              </p:cNvPr>
              <p:cNvSpPr/>
              <p:nvPr/>
            </p:nvSpPr>
            <p:spPr>
              <a:xfrm>
                <a:off x="2570733" y="2541461"/>
                <a:ext cx="210567" cy="502729"/>
              </a:xfrm>
              <a:prstGeom prst="rect">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zh-CN" altLang="en-US"/>
              </a:p>
            </p:txBody>
          </p:sp>
          <p:sp>
            <p:nvSpPr>
              <p:cNvPr id="31" name="矩形 30">
                <a:extLst>
                  <a:ext uri="{FF2B5EF4-FFF2-40B4-BE49-F238E27FC236}">
                    <a16:creationId xmlns:a16="http://schemas.microsoft.com/office/drawing/2014/main" id="{FEA02342-EE34-4B8E-B44E-E97499E6066D}"/>
                  </a:ext>
                </a:extLst>
              </p:cNvPr>
              <p:cNvSpPr/>
              <p:nvPr/>
            </p:nvSpPr>
            <p:spPr>
              <a:xfrm>
                <a:off x="2781300" y="2792825"/>
                <a:ext cx="210567" cy="502729"/>
              </a:xfrm>
              <a:prstGeom prst="rect">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zh-CN" altLang="en-US" dirty="0"/>
              </a:p>
            </p:txBody>
          </p:sp>
          <p:sp>
            <p:nvSpPr>
              <p:cNvPr id="32" name="矩形 31">
                <a:extLst>
                  <a:ext uri="{FF2B5EF4-FFF2-40B4-BE49-F238E27FC236}">
                    <a16:creationId xmlns:a16="http://schemas.microsoft.com/office/drawing/2014/main" id="{D582E8B6-9CB9-4926-91E3-A2903EEE3E65}"/>
                  </a:ext>
                </a:extLst>
              </p:cNvPr>
              <p:cNvSpPr/>
              <p:nvPr/>
            </p:nvSpPr>
            <p:spPr>
              <a:xfrm>
                <a:off x="2781299" y="2282491"/>
                <a:ext cx="210567" cy="502729"/>
              </a:xfrm>
              <a:prstGeom prst="rect">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zh-CN" altLang="en-US"/>
              </a:p>
            </p:txBody>
          </p:sp>
          <p:sp>
            <p:nvSpPr>
              <p:cNvPr id="33" name="矩形 32">
                <a:extLst>
                  <a:ext uri="{FF2B5EF4-FFF2-40B4-BE49-F238E27FC236}">
                    <a16:creationId xmlns:a16="http://schemas.microsoft.com/office/drawing/2014/main" id="{8C2846A8-8834-49EC-99C8-D6C0634A2652}"/>
                  </a:ext>
                </a:extLst>
              </p:cNvPr>
              <p:cNvSpPr/>
              <p:nvPr/>
            </p:nvSpPr>
            <p:spPr>
              <a:xfrm>
                <a:off x="2990849" y="2518600"/>
                <a:ext cx="179848" cy="502729"/>
              </a:xfrm>
              <a:prstGeom prst="rect">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zh-CN" altLang="en-US"/>
              </a:p>
            </p:txBody>
          </p:sp>
          <p:sp>
            <p:nvSpPr>
              <p:cNvPr id="34" name="矩形 33">
                <a:extLst>
                  <a:ext uri="{FF2B5EF4-FFF2-40B4-BE49-F238E27FC236}">
                    <a16:creationId xmlns:a16="http://schemas.microsoft.com/office/drawing/2014/main" id="{8DBE8F2C-977D-4615-B09C-7177BDF31D4A}"/>
                  </a:ext>
                </a:extLst>
              </p:cNvPr>
              <p:cNvSpPr/>
              <p:nvPr/>
            </p:nvSpPr>
            <p:spPr>
              <a:xfrm>
                <a:off x="2576057" y="3044190"/>
                <a:ext cx="205241" cy="251364"/>
              </a:xfrm>
              <a:prstGeom prst="rect">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zh-CN" altLang="en-US"/>
              </a:p>
            </p:txBody>
          </p:sp>
          <p:sp>
            <p:nvSpPr>
              <p:cNvPr id="35" name="矩形 34">
                <a:extLst>
                  <a:ext uri="{FF2B5EF4-FFF2-40B4-BE49-F238E27FC236}">
                    <a16:creationId xmlns:a16="http://schemas.microsoft.com/office/drawing/2014/main" id="{6786F5A8-C61D-4497-927E-CD4C79A05454}"/>
                  </a:ext>
                </a:extLst>
              </p:cNvPr>
              <p:cNvSpPr/>
              <p:nvPr/>
            </p:nvSpPr>
            <p:spPr>
              <a:xfrm>
                <a:off x="2989325" y="3023101"/>
                <a:ext cx="181372" cy="258970"/>
              </a:xfrm>
              <a:prstGeom prst="rect">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zh-CN" altLang="en-US"/>
              </a:p>
            </p:txBody>
          </p:sp>
          <p:sp>
            <p:nvSpPr>
              <p:cNvPr id="36" name="矩形 35">
                <a:extLst>
                  <a:ext uri="{FF2B5EF4-FFF2-40B4-BE49-F238E27FC236}">
                    <a16:creationId xmlns:a16="http://schemas.microsoft.com/office/drawing/2014/main" id="{A215D452-469E-4A7A-8AF5-BF0586C158A5}"/>
                  </a:ext>
                </a:extLst>
              </p:cNvPr>
              <p:cNvSpPr/>
              <p:nvPr/>
            </p:nvSpPr>
            <p:spPr>
              <a:xfrm>
                <a:off x="2570732" y="2290096"/>
                <a:ext cx="210566" cy="258970"/>
              </a:xfrm>
              <a:prstGeom prst="rect">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zh-CN" altLang="en-US"/>
              </a:p>
            </p:txBody>
          </p:sp>
          <p:sp>
            <p:nvSpPr>
              <p:cNvPr id="37" name="矩形 36">
                <a:extLst>
                  <a:ext uri="{FF2B5EF4-FFF2-40B4-BE49-F238E27FC236}">
                    <a16:creationId xmlns:a16="http://schemas.microsoft.com/office/drawing/2014/main" id="{A1485B26-9406-4961-8FE5-C7E4244378FF}"/>
                  </a:ext>
                </a:extLst>
              </p:cNvPr>
              <p:cNvSpPr/>
              <p:nvPr/>
            </p:nvSpPr>
            <p:spPr>
              <a:xfrm>
                <a:off x="2994285" y="2297701"/>
                <a:ext cx="181372" cy="258970"/>
              </a:xfrm>
              <a:prstGeom prst="rect">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zh-CN" altLang="en-US"/>
              </a:p>
            </p:txBody>
          </p:sp>
        </p:grpSp>
        <p:grpSp>
          <p:nvGrpSpPr>
            <p:cNvPr id="38" name="组合 37">
              <a:extLst>
                <a:ext uri="{FF2B5EF4-FFF2-40B4-BE49-F238E27FC236}">
                  <a16:creationId xmlns:a16="http://schemas.microsoft.com/office/drawing/2014/main" id="{30AC5B44-4D25-41A5-8244-B1D5A3E0F994}"/>
                </a:ext>
              </a:extLst>
            </p:cNvPr>
            <p:cNvGrpSpPr/>
            <p:nvPr/>
          </p:nvGrpSpPr>
          <p:grpSpPr>
            <a:xfrm>
              <a:off x="3260006" y="3834886"/>
              <a:ext cx="418593" cy="655019"/>
              <a:chOff x="2570732" y="2282491"/>
              <a:chExt cx="604925" cy="1013063"/>
            </a:xfrm>
          </p:grpSpPr>
          <p:sp>
            <p:nvSpPr>
              <p:cNvPr id="39" name="矩形 38">
                <a:extLst>
                  <a:ext uri="{FF2B5EF4-FFF2-40B4-BE49-F238E27FC236}">
                    <a16:creationId xmlns:a16="http://schemas.microsoft.com/office/drawing/2014/main" id="{8F349BA4-E549-44B2-92BD-27258A4C1EBA}"/>
                  </a:ext>
                </a:extLst>
              </p:cNvPr>
              <p:cNvSpPr/>
              <p:nvPr/>
            </p:nvSpPr>
            <p:spPr>
              <a:xfrm>
                <a:off x="2570733" y="2541461"/>
                <a:ext cx="210567" cy="502729"/>
              </a:xfrm>
              <a:prstGeom prst="rect">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zh-CN" altLang="en-US"/>
              </a:p>
            </p:txBody>
          </p:sp>
          <p:sp>
            <p:nvSpPr>
              <p:cNvPr id="40" name="矩形 39">
                <a:extLst>
                  <a:ext uri="{FF2B5EF4-FFF2-40B4-BE49-F238E27FC236}">
                    <a16:creationId xmlns:a16="http://schemas.microsoft.com/office/drawing/2014/main" id="{FB6FDA01-99B0-4F2E-8AAF-6D51320B0262}"/>
                  </a:ext>
                </a:extLst>
              </p:cNvPr>
              <p:cNvSpPr/>
              <p:nvPr/>
            </p:nvSpPr>
            <p:spPr>
              <a:xfrm>
                <a:off x="2781300" y="2792825"/>
                <a:ext cx="210567" cy="502729"/>
              </a:xfrm>
              <a:prstGeom prst="rect">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zh-CN" altLang="en-US"/>
              </a:p>
            </p:txBody>
          </p:sp>
          <p:sp>
            <p:nvSpPr>
              <p:cNvPr id="41" name="矩形 40">
                <a:extLst>
                  <a:ext uri="{FF2B5EF4-FFF2-40B4-BE49-F238E27FC236}">
                    <a16:creationId xmlns:a16="http://schemas.microsoft.com/office/drawing/2014/main" id="{849885BB-7848-4B78-9BC5-2E0D1ABA7ACD}"/>
                  </a:ext>
                </a:extLst>
              </p:cNvPr>
              <p:cNvSpPr/>
              <p:nvPr/>
            </p:nvSpPr>
            <p:spPr>
              <a:xfrm>
                <a:off x="2781299" y="2282491"/>
                <a:ext cx="210567" cy="502729"/>
              </a:xfrm>
              <a:prstGeom prst="rect">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zh-CN" altLang="en-US"/>
              </a:p>
            </p:txBody>
          </p:sp>
          <p:sp>
            <p:nvSpPr>
              <p:cNvPr id="42" name="矩形 41">
                <a:extLst>
                  <a:ext uri="{FF2B5EF4-FFF2-40B4-BE49-F238E27FC236}">
                    <a16:creationId xmlns:a16="http://schemas.microsoft.com/office/drawing/2014/main" id="{8C28C154-BFD9-4BAC-8EE8-1010D8EBD6B0}"/>
                  </a:ext>
                </a:extLst>
              </p:cNvPr>
              <p:cNvSpPr/>
              <p:nvPr/>
            </p:nvSpPr>
            <p:spPr>
              <a:xfrm>
                <a:off x="2990849" y="2518600"/>
                <a:ext cx="179848" cy="502729"/>
              </a:xfrm>
              <a:prstGeom prst="rect">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zh-CN" altLang="en-US"/>
              </a:p>
            </p:txBody>
          </p:sp>
          <p:sp>
            <p:nvSpPr>
              <p:cNvPr id="43" name="矩形 42">
                <a:extLst>
                  <a:ext uri="{FF2B5EF4-FFF2-40B4-BE49-F238E27FC236}">
                    <a16:creationId xmlns:a16="http://schemas.microsoft.com/office/drawing/2014/main" id="{8D9E37B7-22C7-4623-BA97-6B9C0C1E4F09}"/>
                  </a:ext>
                </a:extLst>
              </p:cNvPr>
              <p:cNvSpPr/>
              <p:nvPr/>
            </p:nvSpPr>
            <p:spPr>
              <a:xfrm>
                <a:off x="2576057" y="3044190"/>
                <a:ext cx="205241" cy="251364"/>
              </a:xfrm>
              <a:prstGeom prst="rect">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zh-CN" altLang="en-US"/>
              </a:p>
            </p:txBody>
          </p:sp>
          <p:sp>
            <p:nvSpPr>
              <p:cNvPr id="44" name="矩形 43">
                <a:extLst>
                  <a:ext uri="{FF2B5EF4-FFF2-40B4-BE49-F238E27FC236}">
                    <a16:creationId xmlns:a16="http://schemas.microsoft.com/office/drawing/2014/main" id="{C1FCCFFC-03B6-4942-A479-97B518B15B19}"/>
                  </a:ext>
                </a:extLst>
              </p:cNvPr>
              <p:cNvSpPr/>
              <p:nvPr/>
            </p:nvSpPr>
            <p:spPr>
              <a:xfrm>
                <a:off x="2989325" y="3023101"/>
                <a:ext cx="181372" cy="258970"/>
              </a:xfrm>
              <a:prstGeom prst="rect">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zh-CN" altLang="en-US"/>
              </a:p>
            </p:txBody>
          </p:sp>
          <p:sp>
            <p:nvSpPr>
              <p:cNvPr id="45" name="矩形 44">
                <a:extLst>
                  <a:ext uri="{FF2B5EF4-FFF2-40B4-BE49-F238E27FC236}">
                    <a16:creationId xmlns:a16="http://schemas.microsoft.com/office/drawing/2014/main" id="{55671D84-80AB-43A7-B88E-2E067C9A7162}"/>
                  </a:ext>
                </a:extLst>
              </p:cNvPr>
              <p:cNvSpPr/>
              <p:nvPr/>
            </p:nvSpPr>
            <p:spPr>
              <a:xfrm>
                <a:off x="2570732" y="2290096"/>
                <a:ext cx="210566" cy="258970"/>
              </a:xfrm>
              <a:prstGeom prst="rect">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zh-CN" altLang="en-US"/>
              </a:p>
            </p:txBody>
          </p:sp>
          <p:sp>
            <p:nvSpPr>
              <p:cNvPr id="46" name="矩形 45">
                <a:extLst>
                  <a:ext uri="{FF2B5EF4-FFF2-40B4-BE49-F238E27FC236}">
                    <a16:creationId xmlns:a16="http://schemas.microsoft.com/office/drawing/2014/main" id="{D9FBDAA7-4EC1-4B5C-9DE9-4280E17B0E02}"/>
                  </a:ext>
                </a:extLst>
              </p:cNvPr>
              <p:cNvSpPr/>
              <p:nvPr/>
            </p:nvSpPr>
            <p:spPr>
              <a:xfrm>
                <a:off x="2994285" y="2297701"/>
                <a:ext cx="181372" cy="258970"/>
              </a:xfrm>
              <a:prstGeom prst="rect">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zh-CN" altLang="en-US"/>
              </a:p>
            </p:txBody>
          </p:sp>
        </p:grpSp>
        <p:sp>
          <p:nvSpPr>
            <p:cNvPr id="5" name="矩形: 圆角 4">
              <a:extLst>
                <a:ext uri="{FF2B5EF4-FFF2-40B4-BE49-F238E27FC236}">
                  <a16:creationId xmlns:a16="http://schemas.microsoft.com/office/drawing/2014/main" id="{673F141B-18E9-4FBA-8D01-1059BB17AAA6}"/>
                </a:ext>
              </a:extLst>
            </p:cNvPr>
            <p:cNvSpPr/>
            <p:nvPr/>
          </p:nvSpPr>
          <p:spPr>
            <a:xfrm>
              <a:off x="798459" y="2273180"/>
              <a:ext cx="2067652" cy="325051"/>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zh-CN" altLang="en-US" dirty="0"/>
                <a:t>产品系列名</a:t>
              </a:r>
            </a:p>
          </p:txBody>
        </p:sp>
        <p:sp>
          <p:nvSpPr>
            <p:cNvPr id="48" name="矩形: 圆角 47">
              <a:extLst>
                <a:ext uri="{FF2B5EF4-FFF2-40B4-BE49-F238E27FC236}">
                  <a16:creationId xmlns:a16="http://schemas.microsoft.com/office/drawing/2014/main" id="{6DADDD67-DC4A-489B-82C8-A2BF2EF23E94}"/>
                </a:ext>
              </a:extLst>
            </p:cNvPr>
            <p:cNvSpPr/>
            <p:nvPr/>
          </p:nvSpPr>
          <p:spPr>
            <a:xfrm>
              <a:off x="2570733" y="4746861"/>
              <a:ext cx="1242761" cy="265694"/>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zh-CN" altLang="en-US" dirty="0"/>
                <a:t>花色</a:t>
              </a:r>
            </a:p>
          </p:txBody>
        </p:sp>
        <p:sp>
          <p:nvSpPr>
            <p:cNvPr id="50" name="文本框 49">
              <a:extLst>
                <a:ext uri="{FF2B5EF4-FFF2-40B4-BE49-F238E27FC236}">
                  <a16:creationId xmlns:a16="http://schemas.microsoft.com/office/drawing/2014/main" id="{038EC355-3B80-40E9-8D65-DDDA1F354D43}"/>
                </a:ext>
              </a:extLst>
            </p:cNvPr>
            <p:cNvSpPr txBox="1"/>
            <p:nvPr/>
          </p:nvSpPr>
          <p:spPr>
            <a:xfrm>
              <a:off x="4880536" y="3264504"/>
              <a:ext cx="690014" cy="466153"/>
            </a:xfrm>
            <a:prstGeom prst="rect">
              <a:avLst/>
            </a:prstGeom>
            <a:noFill/>
          </p:spPr>
          <p:txBody>
            <a:bodyPr wrap="square">
              <a:spAutoFit/>
            </a:bodyPr>
            <a:lstStyle/>
            <a:p>
              <a:pPr algn="just">
                <a:lnSpc>
                  <a:spcPct val="150000"/>
                </a:lnSpc>
              </a:pPr>
              <a:r>
                <a:rPr lang="zh-CN" altLang="en-US" b="1" spc="-1" dirty="0">
                  <a:solidFill>
                    <a:srgbClr val="595959"/>
                  </a:solidFill>
                  <a:ea typeface="FZLanTingHeiS-EL-GB" panose="02000000000000000000" pitchFamily="2" charset="-122"/>
                </a:rPr>
                <a:t>或者</a:t>
              </a:r>
              <a:endParaRPr lang="en-US" altLang="zh-CN" sz="1800" spc="-1" dirty="0">
                <a:solidFill>
                  <a:srgbClr val="595959"/>
                </a:solidFill>
                <a:ea typeface="FZLanTingHeiS-EL-GB" panose="02000000000000000000" pitchFamily="2" charset="-122"/>
              </a:endParaRPr>
            </a:p>
          </p:txBody>
        </p:sp>
        <p:sp>
          <p:nvSpPr>
            <p:cNvPr id="51" name="矩形 50">
              <a:extLst>
                <a:ext uri="{FF2B5EF4-FFF2-40B4-BE49-F238E27FC236}">
                  <a16:creationId xmlns:a16="http://schemas.microsoft.com/office/drawing/2014/main" id="{BF497EBA-45AA-4DFE-B855-219B33F399A4}"/>
                </a:ext>
              </a:extLst>
            </p:cNvPr>
            <p:cNvSpPr/>
            <p:nvPr/>
          </p:nvSpPr>
          <p:spPr>
            <a:xfrm>
              <a:off x="6422128" y="2697871"/>
              <a:ext cx="1414527" cy="237172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矩形: 圆角 51">
              <a:extLst>
                <a:ext uri="{FF2B5EF4-FFF2-40B4-BE49-F238E27FC236}">
                  <a16:creationId xmlns:a16="http://schemas.microsoft.com/office/drawing/2014/main" id="{8D3DBE78-9C85-4511-8C91-9BBD42B3733A}"/>
                </a:ext>
              </a:extLst>
            </p:cNvPr>
            <p:cNvSpPr/>
            <p:nvPr/>
          </p:nvSpPr>
          <p:spPr>
            <a:xfrm>
              <a:off x="8066852" y="4737498"/>
              <a:ext cx="1242761" cy="265694"/>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zh-CN" altLang="en-US" dirty="0"/>
                <a:t>花色</a:t>
              </a:r>
            </a:p>
          </p:txBody>
        </p:sp>
        <p:sp>
          <p:nvSpPr>
            <p:cNvPr id="53" name="矩形: 圆角 52">
              <a:extLst>
                <a:ext uri="{FF2B5EF4-FFF2-40B4-BE49-F238E27FC236}">
                  <a16:creationId xmlns:a16="http://schemas.microsoft.com/office/drawing/2014/main" id="{72E44CB6-4B7C-4FC9-8ED1-CB7AE575B11F}"/>
                </a:ext>
              </a:extLst>
            </p:cNvPr>
            <p:cNvSpPr/>
            <p:nvPr/>
          </p:nvSpPr>
          <p:spPr>
            <a:xfrm>
              <a:off x="6446594" y="2202440"/>
              <a:ext cx="2067652" cy="325051"/>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zh-CN" altLang="en-US" dirty="0"/>
                <a:t>产品系列名</a:t>
              </a:r>
            </a:p>
          </p:txBody>
        </p:sp>
        <p:sp>
          <p:nvSpPr>
            <p:cNvPr id="7" name="矩形: 圆角 6">
              <a:extLst>
                <a:ext uri="{FF2B5EF4-FFF2-40B4-BE49-F238E27FC236}">
                  <a16:creationId xmlns:a16="http://schemas.microsoft.com/office/drawing/2014/main" id="{71AF4D45-61D9-4997-A534-5AF40413F5A9}"/>
                </a:ext>
              </a:extLst>
            </p:cNvPr>
            <p:cNvSpPr/>
            <p:nvPr/>
          </p:nvSpPr>
          <p:spPr>
            <a:xfrm>
              <a:off x="7129391" y="4737498"/>
              <a:ext cx="535498" cy="733716"/>
            </a:xfrm>
            <a:prstGeom prst="roundRect">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zh-CN" altLang="en-US"/>
            </a:p>
          </p:txBody>
        </p:sp>
        <p:sp>
          <p:nvSpPr>
            <p:cNvPr id="55" name="矩形: 圆角 54">
              <a:extLst>
                <a:ext uri="{FF2B5EF4-FFF2-40B4-BE49-F238E27FC236}">
                  <a16:creationId xmlns:a16="http://schemas.microsoft.com/office/drawing/2014/main" id="{AAA13698-0E4D-49BF-9B18-B6186A2B9C75}"/>
                </a:ext>
              </a:extLst>
            </p:cNvPr>
            <p:cNvSpPr/>
            <p:nvPr/>
          </p:nvSpPr>
          <p:spPr>
            <a:xfrm>
              <a:off x="7023725" y="4813789"/>
              <a:ext cx="535498" cy="733716"/>
            </a:xfrm>
            <a:prstGeom prst="roundRect">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zh-CN" altLang="en-US"/>
            </a:p>
          </p:txBody>
        </p:sp>
        <p:sp>
          <p:nvSpPr>
            <p:cNvPr id="56" name="矩形: 圆角 55">
              <a:extLst>
                <a:ext uri="{FF2B5EF4-FFF2-40B4-BE49-F238E27FC236}">
                  <a16:creationId xmlns:a16="http://schemas.microsoft.com/office/drawing/2014/main" id="{31D6C58B-5924-4ABD-8A4D-FCD62E1B00FB}"/>
                </a:ext>
              </a:extLst>
            </p:cNvPr>
            <p:cNvSpPr/>
            <p:nvPr/>
          </p:nvSpPr>
          <p:spPr>
            <a:xfrm>
              <a:off x="6883702" y="4930284"/>
              <a:ext cx="535498" cy="733716"/>
            </a:xfrm>
            <a:prstGeom prst="roundRect">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zh-CN" altLang="en-US"/>
            </a:p>
          </p:txBody>
        </p:sp>
        <p:sp>
          <p:nvSpPr>
            <p:cNvPr id="57" name="矩形: 圆角 56">
              <a:extLst>
                <a:ext uri="{FF2B5EF4-FFF2-40B4-BE49-F238E27FC236}">
                  <a16:creationId xmlns:a16="http://schemas.microsoft.com/office/drawing/2014/main" id="{1F5F7344-FEA2-41E8-9D72-B0B6677E9E16}"/>
                </a:ext>
              </a:extLst>
            </p:cNvPr>
            <p:cNvSpPr/>
            <p:nvPr/>
          </p:nvSpPr>
          <p:spPr>
            <a:xfrm>
              <a:off x="7750770" y="5338367"/>
              <a:ext cx="1827569" cy="265694"/>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zh-CN" altLang="en-US" dirty="0"/>
                <a:t>其他花色展架</a:t>
              </a:r>
            </a:p>
          </p:txBody>
        </p:sp>
      </p:grpSp>
      <p:sp>
        <p:nvSpPr>
          <p:cNvPr id="6" name="直角三角形 5">
            <a:extLst>
              <a:ext uri="{FF2B5EF4-FFF2-40B4-BE49-F238E27FC236}">
                <a16:creationId xmlns:a16="http://schemas.microsoft.com/office/drawing/2014/main" id="{88CDDD66-0575-421B-8ECE-4FE1C2F14820}"/>
              </a:ext>
            </a:extLst>
          </p:cNvPr>
          <p:cNvSpPr/>
          <p:nvPr/>
        </p:nvSpPr>
        <p:spPr>
          <a:xfrm flipH="1" flipV="1">
            <a:off x="10543912" y="-16413"/>
            <a:ext cx="1648088" cy="1604578"/>
          </a:xfrm>
          <a:prstGeom prst="rtTriangle">
            <a:avLst/>
          </a:prstGeom>
          <a:solidFill>
            <a:schemeClr val="accent1">
              <a:lumMod val="20000"/>
              <a:lumOff val="80000"/>
            </a:schemeClr>
          </a:solidFill>
        </p:spPr>
        <p:style>
          <a:lnRef idx="2">
            <a:schemeClr val="accent1"/>
          </a:lnRef>
          <a:fillRef idx="1">
            <a:schemeClr val="lt1"/>
          </a:fillRef>
          <a:effectRef idx="0">
            <a:schemeClr val="accent1"/>
          </a:effectRef>
          <a:fontRef idx="minor">
            <a:schemeClr val="dk1"/>
          </a:fontRef>
        </p:style>
        <p:txBody>
          <a:bodyPr rtlCol="0" anchor="ctr"/>
          <a:lstStyle/>
          <a:p>
            <a:pPr algn="ctr"/>
            <a:endParaRPr lang="zh-CN" altLang="en-US"/>
          </a:p>
        </p:txBody>
      </p:sp>
    </p:spTree>
    <p:extLst>
      <p:ext uri="{BB962C8B-B14F-4D97-AF65-F5344CB8AC3E}">
        <p14:creationId xmlns:p14="http://schemas.microsoft.com/office/powerpoint/2010/main" val="161338550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501" name="image 501"/>
          <p:cNvPicPr>
            <a:picLocks noChangeAspect="1"/>
          </p:cNvPicPr>
          <p:nvPr/>
        </p:nvPicPr>
        <p:blipFill>
          <a:blip r:embed="rId2"/>
          <a:srcRect/>
          <a:stretch>
            <a:fillRect/>
          </a:stretch>
        </p:blipFill>
        <p:spPr>
          <a:xfrm>
            <a:off x="10346" y="-19050"/>
            <a:ext cx="12192000" cy="6877050"/>
          </a:xfrm>
          <a:prstGeom prst="rect">
            <a:avLst/>
          </a:prstGeom>
        </p:spPr>
      </p:pic>
      <p:sp>
        <p:nvSpPr>
          <p:cNvPr id="5011" name="Object 5011"/>
          <p:cNvSpPr txBox="1"/>
          <p:nvPr/>
        </p:nvSpPr>
        <p:spPr>
          <a:xfrm>
            <a:off x="1129284" y="2663190"/>
            <a:ext cx="812800" cy="381000"/>
          </a:xfrm>
          <a:prstGeom prst="rect">
            <a:avLst/>
          </a:prstGeom>
        </p:spPr>
        <p:txBody>
          <a:bodyPr vert="horz" wrap="square" lIns="0" tIns="0" rIns="0" bIns="0" rtlCol="0" anchor="t" anchorCtr="0">
            <a:noAutofit/>
          </a:bodyPr>
          <a:lstStyle/>
          <a:p>
            <a:pPr algn="l">
              <a:lnSpc>
                <a:spcPct val="100000"/>
              </a:lnSpc>
            </a:pPr>
            <a:endParaRPr lang="zh-CN" altLang="en-US" sz="2400" dirty="0"/>
          </a:p>
        </p:txBody>
      </p:sp>
      <p:sp>
        <p:nvSpPr>
          <p:cNvPr id="5012" name="Object 5012"/>
          <p:cNvSpPr txBox="1"/>
          <p:nvPr/>
        </p:nvSpPr>
        <p:spPr>
          <a:xfrm>
            <a:off x="1745233" y="3777741"/>
            <a:ext cx="825500" cy="177800"/>
          </a:xfrm>
          <a:prstGeom prst="rect">
            <a:avLst/>
          </a:prstGeom>
        </p:spPr>
        <p:txBody>
          <a:bodyPr vert="horz" wrap="square" lIns="0" tIns="0" rIns="0" bIns="0" rtlCol="0" anchor="t" anchorCtr="0">
            <a:noAutofit/>
          </a:bodyPr>
          <a:lstStyle/>
          <a:p>
            <a:pPr algn="l">
              <a:lnSpc>
                <a:spcPct val="100000"/>
              </a:lnSpc>
            </a:pPr>
            <a:endParaRPr lang="zh-CN" altLang="en-US" sz="1100" dirty="0"/>
          </a:p>
        </p:txBody>
      </p:sp>
      <p:pic>
        <p:nvPicPr>
          <p:cNvPr id="8" name="图片 7">
            <a:extLst>
              <a:ext uri="{FF2B5EF4-FFF2-40B4-BE49-F238E27FC236}">
                <a16:creationId xmlns:a16="http://schemas.microsoft.com/office/drawing/2014/main" id="{213C4179-E117-4AC6-A5DE-7BCC758648C3}"/>
              </a:ext>
            </a:extLst>
          </p:cNvPr>
          <p:cNvPicPr/>
          <p:nvPr/>
        </p:nvPicPr>
        <p:blipFill>
          <a:blip r:embed="rId3"/>
          <a:stretch>
            <a:fillRect/>
          </a:stretch>
        </p:blipFill>
        <p:spPr>
          <a:xfrm>
            <a:off x="-10346" y="-34759"/>
            <a:ext cx="12212692" cy="6867600"/>
          </a:xfrm>
          <a:prstGeom prst="rect">
            <a:avLst/>
          </a:prstGeom>
          <a:noFill/>
          <a:ln w="9525">
            <a:noFill/>
          </a:ln>
        </p:spPr>
      </p:pic>
      <p:sp>
        <p:nvSpPr>
          <p:cNvPr id="5023" name="Object 5023"/>
          <p:cNvSpPr txBox="1"/>
          <p:nvPr/>
        </p:nvSpPr>
        <p:spPr>
          <a:xfrm>
            <a:off x="842898" y="785876"/>
            <a:ext cx="3427443" cy="444500"/>
          </a:xfrm>
          <a:prstGeom prst="rect">
            <a:avLst/>
          </a:prstGeom>
        </p:spPr>
        <p:txBody>
          <a:bodyPr vert="horz" wrap="square" lIns="0" tIns="0" rIns="0" bIns="0" rtlCol="0" anchor="t" anchorCtr="0">
            <a:noAutofit/>
          </a:bodyPr>
          <a:lstStyle/>
          <a:p>
            <a:r>
              <a:rPr lang="zh-CN" altLang="en-US" sz="1935" b="1" spc="-1" dirty="0">
                <a:solidFill>
                  <a:srgbClr val="4D4D4D"/>
                </a:solidFill>
                <a:ea typeface="FZLanTingHeiS-B-GB" panose="02000000000000000000" pitchFamily="2" charset="-122"/>
              </a:rPr>
              <a:t>展品分区一：</a:t>
            </a:r>
            <a:r>
              <a:rPr lang="en-US" altLang="zh-CN" sz="1935" b="1" spc="-1" dirty="0">
                <a:solidFill>
                  <a:srgbClr val="4D4D4D"/>
                </a:solidFill>
                <a:ea typeface="FZLanTingHeiS-B-GB" panose="02000000000000000000" pitchFamily="2" charset="-122"/>
              </a:rPr>
              <a:t>SPC</a:t>
            </a:r>
            <a:r>
              <a:rPr lang="zh-CN" altLang="en-US" sz="1935" b="1" spc="-1" dirty="0">
                <a:solidFill>
                  <a:srgbClr val="4D4D4D"/>
                </a:solidFill>
                <a:ea typeface="FZLanTingHeiS-B-GB" panose="02000000000000000000" pitchFamily="2" charset="-122"/>
              </a:rPr>
              <a:t>地板、墙板</a:t>
            </a:r>
          </a:p>
        </p:txBody>
      </p:sp>
      <p:pic>
        <p:nvPicPr>
          <p:cNvPr id="95025" name="image 5025"/>
          <p:cNvPicPr>
            <a:picLocks noChangeAspect="1"/>
          </p:cNvPicPr>
          <p:nvPr/>
        </p:nvPicPr>
        <p:blipFill>
          <a:blip r:embed="rId4"/>
          <a:srcRect/>
          <a:stretch>
            <a:fillRect/>
          </a:stretch>
        </p:blipFill>
        <p:spPr>
          <a:xfrm>
            <a:off x="635000" y="679450"/>
            <a:ext cx="88899" cy="495299"/>
          </a:xfrm>
          <a:prstGeom prst="rect">
            <a:avLst/>
          </a:prstGeom>
        </p:spPr>
      </p:pic>
      <p:sp>
        <p:nvSpPr>
          <p:cNvPr id="9" name="文本框 8">
            <a:extLst>
              <a:ext uri="{FF2B5EF4-FFF2-40B4-BE49-F238E27FC236}">
                <a16:creationId xmlns:a16="http://schemas.microsoft.com/office/drawing/2014/main" id="{01504ED9-D4E0-431E-AF31-CD146B7804C2}"/>
              </a:ext>
            </a:extLst>
          </p:cNvPr>
          <p:cNvSpPr txBox="1"/>
          <p:nvPr/>
        </p:nvSpPr>
        <p:spPr>
          <a:xfrm>
            <a:off x="798459" y="1135496"/>
            <a:ext cx="5897551" cy="794000"/>
          </a:xfrm>
          <a:prstGeom prst="rect">
            <a:avLst/>
          </a:prstGeom>
          <a:noFill/>
        </p:spPr>
        <p:txBody>
          <a:bodyPr wrap="square" rtlCol="0">
            <a:spAutoFit/>
          </a:bodyPr>
          <a:lstStyle/>
          <a:p>
            <a:pPr algn="just">
              <a:lnSpc>
                <a:spcPct val="150000"/>
              </a:lnSpc>
            </a:pPr>
            <a:r>
              <a:rPr lang="en-US" altLang="zh-CN" sz="1600" b="1" spc="-1" dirty="0">
                <a:solidFill>
                  <a:srgbClr val="595959"/>
                </a:solidFill>
                <a:ea typeface="FZLanTingHeiS-EL-GB" panose="02000000000000000000" pitchFamily="2" charset="-122"/>
              </a:rPr>
              <a:t>1.2 SPC</a:t>
            </a:r>
            <a:r>
              <a:rPr lang="zh-CN" altLang="en-US" sz="1600" b="1" spc="-1" dirty="0">
                <a:solidFill>
                  <a:srgbClr val="595959"/>
                </a:solidFill>
                <a:ea typeface="FZLanTingHeiS-EL-GB" panose="02000000000000000000" pitchFamily="2" charset="-122"/>
              </a:rPr>
              <a:t>高光 、哑光</a:t>
            </a:r>
            <a:r>
              <a:rPr lang="en-US" altLang="zh-CN" sz="1600" b="1" spc="-1" dirty="0">
                <a:solidFill>
                  <a:srgbClr val="595959"/>
                </a:solidFill>
                <a:ea typeface="FZLanTingHeiS-EL-GB" panose="02000000000000000000" pitchFamily="2" charset="-122"/>
              </a:rPr>
              <a:t> 2</a:t>
            </a:r>
            <a:r>
              <a:rPr lang="zh-CN" altLang="en-US" sz="1600" b="1" spc="-1" dirty="0">
                <a:solidFill>
                  <a:srgbClr val="595959"/>
                </a:solidFill>
                <a:ea typeface="FZLanTingHeiS-EL-GB" panose="02000000000000000000" pitchFamily="2" charset="-122"/>
              </a:rPr>
              <a:t>款</a:t>
            </a:r>
            <a:r>
              <a:rPr lang="en-US" altLang="zh-CN" sz="1600" b="1" spc="-1" dirty="0">
                <a:solidFill>
                  <a:srgbClr val="595959"/>
                </a:solidFill>
                <a:ea typeface="FZLanTingHeiS-EL-GB" panose="02000000000000000000" pitchFamily="2" charset="-122"/>
              </a:rPr>
              <a:t>+</a:t>
            </a:r>
            <a:r>
              <a:rPr lang="zh-CN" altLang="en-US" sz="1600" b="1" spc="-1" dirty="0">
                <a:solidFill>
                  <a:srgbClr val="595959"/>
                </a:solidFill>
                <a:ea typeface="FZLanTingHeiS-EL-GB" panose="02000000000000000000" pitchFamily="2" charset="-122"/>
              </a:rPr>
              <a:t>不同花色样块</a:t>
            </a:r>
            <a:endParaRPr lang="en-US" altLang="zh-CN" sz="1600" b="1" spc="-1" dirty="0">
              <a:solidFill>
                <a:srgbClr val="595959"/>
              </a:solidFill>
              <a:ea typeface="FZLanTingHeiS-EL-GB" panose="02000000000000000000" pitchFamily="2" charset="-122"/>
            </a:endParaRPr>
          </a:p>
          <a:p>
            <a:pPr algn="just">
              <a:lnSpc>
                <a:spcPct val="150000"/>
              </a:lnSpc>
            </a:pPr>
            <a:r>
              <a:rPr lang="zh-CN" altLang="en-US" sz="1600" b="1" spc="-1" dirty="0">
                <a:solidFill>
                  <a:srgbClr val="595959"/>
                </a:solidFill>
                <a:ea typeface="FZLanTingHeiS-EL-GB" panose="02000000000000000000" pitchFamily="2" charset="-122"/>
              </a:rPr>
              <a:t>期望展示方式参考：高光</a:t>
            </a:r>
            <a:r>
              <a:rPr lang="en-US" altLang="zh-CN" sz="1600" b="1" spc="-1" dirty="0">
                <a:solidFill>
                  <a:srgbClr val="595959"/>
                </a:solidFill>
                <a:ea typeface="FZLanTingHeiS-EL-GB" panose="02000000000000000000" pitchFamily="2" charset="-122"/>
              </a:rPr>
              <a:t>+</a:t>
            </a:r>
            <a:r>
              <a:rPr lang="zh-CN" altLang="en-US" sz="1600" b="1" spc="-1" dirty="0">
                <a:solidFill>
                  <a:srgbClr val="595959"/>
                </a:solidFill>
                <a:ea typeface="FZLanTingHeiS-EL-GB" panose="02000000000000000000" pitchFamily="2" charset="-122"/>
              </a:rPr>
              <a:t>哑光 大尺寸展板</a:t>
            </a:r>
            <a:endParaRPr lang="en-US" altLang="zh-CN" sz="1600" spc="-1" dirty="0">
              <a:solidFill>
                <a:srgbClr val="595959"/>
              </a:solidFill>
              <a:ea typeface="FZLanTingHeiS-EL-GB" panose="02000000000000000000" pitchFamily="2" charset="-122"/>
            </a:endParaRPr>
          </a:p>
        </p:txBody>
      </p:sp>
      <p:sp>
        <p:nvSpPr>
          <p:cNvPr id="2" name="矩形 1">
            <a:extLst>
              <a:ext uri="{FF2B5EF4-FFF2-40B4-BE49-F238E27FC236}">
                <a16:creationId xmlns:a16="http://schemas.microsoft.com/office/drawing/2014/main" id="{0002DF13-71CF-444F-8B3E-82AC721770A3}"/>
              </a:ext>
            </a:extLst>
          </p:cNvPr>
          <p:cNvSpPr/>
          <p:nvPr/>
        </p:nvSpPr>
        <p:spPr>
          <a:xfrm>
            <a:off x="1359687" y="2877790"/>
            <a:ext cx="1781600" cy="237172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圆角 4">
            <a:extLst>
              <a:ext uri="{FF2B5EF4-FFF2-40B4-BE49-F238E27FC236}">
                <a16:creationId xmlns:a16="http://schemas.microsoft.com/office/drawing/2014/main" id="{673F141B-18E9-4FBA-8D01-1059BB17AAA6}"/>
              </a:ext>
            </a:extLst>
          </p:cNvPr>
          <p:cNvSpPr/>
          <p:nvPr/>
        </p:nvSpPr>
        <p:spPr>
          <a:xfrm>
            <a:off x="1268552" y="2297173"/>
            <a:ext cx="1624701" cy="30777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zh-CN" altLang="en-US" dirty="0"/>
              <a:t>高光</a:t>
            </a:r>
          </a:p>
        </p:txBody>
      </p:sp>
      <p:sp>
        <p:nvSpPr>
          <p:cNvPr id="48" name="矩形: 圆角 47">
            <a:extLst>
              <a:ext uri="{FF2B5EF4-FFF2-40B4-BE49-F238E27FC236}">
                <a16:creationId xmlns:a16="http://schemas.microsoft.com/office/drawing/2014/main" id="{6DADDD67-DC4A-489B-82C8-A2BF2EF23E94}"/>
              </a:ext>
            </a:extLst>
          </p:cNvPr>
          <p:cNvSpPr/>
          <p:nvPr/>
        </p:nvSpPr>
        <p:spPr>
          <a:xfrm>
            <a:off x="3429642" y="2876469"/>
            <a:ext cx="1016419" cy="1239652"/>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zh-CN" altLang="en-US" dirty="0"/>
              <a:t>亚克力介绍板</a:t>
            </a:r>
          </a:p>
        </p:txBody>
      </p:sp>
      <p:sp>
        <p:nvSpPr>
          <p:cNvPr id="51" name="矩形 50">
            <a:extLst>
              <a:ext uri="{FF2B5EF4-FFF2-40B4-BE49-F238E27FC236}">
                <a16:creationId xmlns:a16="http://schemas.microsoft.com/office/drawing/2014/main" id="{BF497EBA-45AA-4DFE-B855-219B33F399A4}"/>
              </a:ext>
            </a:extLst>
          </p:cNvPr>
          <p:cNvSpPr/>
          <p:nvPr/>
        </p:nvSpPr>
        <p:spPr>
          <a:xfrm>
            <a:off x="5934242" y="2830937"/>
            <a:ext cx="1831630" cy="237172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矩形: 圆角 52">
            <a:extLst>
              <a:ext uri="{FF2B5EF4-FFF2-40B4-BE49-F238E27FC236}">
                <a16:creationId xmlns:a16="http://schemas.microsoft.com/office/drawing/2014/main" id="{72E44CB6-4B7C-4FC9-8ED1-CB7AE575B11F}"/>
              </a:ext>
            </a:extLst>
          </p:cNvPr>
          <p:cNvSpPr/>
          <p:nvPr/>
        </p:nvSpPr>
        <p:spPr>
          <a:xfrm>
            <a:off x="6000979" y="2297173"/>
            <a:ext cx="1749791" cy="366017"/>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zh-CN" altLang="en-US" dirty="0"/>
              <a:t>哑光</a:t>
            </a:r>
          </a:p>
        </p:txBody>
      </p:sp>
      <p:sp>
        <p:nvSpPr>
          <p:cNvPr id="7" name="矩形: 圆角 6">
            <a:extLst>
              <a:ext uri="{FF2B5EF4-FFF2-40B4-BE49-F238E27FC236}">
                <a16:creationId xmlns:a16="http://schemas.microsoft.com/office/drawing/2014/main" id="{71AF4D45-61D9-4997-A534-5AF40413F5A9}"/>
              </a:ext>
            </a:extLst>
          </p:cNvPr>
          <p:cNvSpPr/>
          <p:nvPr/>
        </p:nvSpPr>
        <p:spPr>
          <a:xfrm>
            <a:off x="7129391" y="4794579"/>
            <a:ext cx="535498" cy="733716"/>
          </a:xfrm>
          <a:prstGeom prst="roundRect">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zh-CN" altLang="en-US"/>
          </a:p>
        </p:txBody>
      </p:sp>
      <p:sp>
        <p:nvSpPr>
          <p:cNvPr id="55" name="矩形: 圆角 54">
            <a:extLst>
              <a:ext uri="{FF2B5EF4-FFF2-40B4-BE49-F238E27FC236}">
                <a16:creationId xmlns:a16="http://schemas.microsoft.com/office/drawing/2014/main" id="{AAA13698-0E4D-49BF-9B18-B6186A2B9C75}"/>
              </a:ext>
            </a:extLst>
          </p:cNvPr>
          <p:cNvSpPr/>
          <p:nvPr/>
        </p:nvSpPr>
        <p:spPr>
          <a:xfrm>
            <a:off x="7023725" y="4870870"/>
            <a:ext cx="535498" cy="733716"/>
          </a:xfrm>
          <a:prstGeom prst="roundRect">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zh-CN" altLang="en-US"/>
          </a:p>
        </p:txBody>
      </p:sp>
      <p:sp>
        <p:nvSpPr>
          <p:cNvPr id="56" name="矩形: 圆角 55">
            <a:extLst>
              <a:ext uri="{FF2B5EF4-FFF2-40B4-BE49-F238E27FC236}">
                <a16:creationId xmlns:a16="http://schemas.microsoft.com/office/drawing/2014/main" id="{31D6C58B-5924-4ABD-8A4D-FCD62E1B00FB}"/>
              </a:ext>
            </a:extLst>
          </p:cNvPr>
          <p:cNvSpPr/>
          <p:nvPr/>
        </p:nvSpPr>
        <p:spPr>
          <a:xfrm>
            <a:off x="6883702" y="4987365"/>
            <a:ext cx="535498" cy="733716"/>
          </a:xfrm>
          <a:prstGeom prst="roundRect">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zh-CN" altLang="en-US"/>
          </a:p>
        </p:txBody>
      </p:sp>
      <p:sp>
        <p:nvSpPr>
          <p:cNvPr id="57" name="矩形: 圆角 56">
            <a:extLst>
              <a:ext uri="{FF2B5EF4-FFF2-40B4-BE49-F238E27FC236}">
                <a16:creationId xmlns:a16="http://schemas.microsoft.com/office/drawing/2014/main" id="{1F5F7344-FEA2-41E8-9D72-B0B6677E9E16}"/>
              </a:ext>
            </a:extLst>
          </p:cNvPr>
          <p:cNvSpPr/>
          <p:nvPr/>
        </p:nvSpPr>
        <p:spPr>
          <a:xfrm>
            <a:off x="7750770" y="5395448"/>
            <a:ext cx="1827569" cy="265694"/>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zh-CN" altLang="en-US" dirty="0"/>
              <a:t>其他花色展架</a:t>
            </a:r>
          </a:p>
        </p:txBody>
      </p:sp>
      <p:sp>
        <p:nvSpPr>
          <p:cNvPr id="59" name="矩形: 圆角 58">
            <a:extLst>
              <a:ext uri="{FF2B5EF4-FFF2-40B4-BE49-F238E27FC236}">
                <a16:creationId xmlns:a16="http://schemas.microsoft.com/office/drawing/2014/main" id="{7B4B00FD-15F0-4E38-9D99-3E1A5E1CF484}"/>
              </a:ext>
            </a:extLst>
          </p:cNvPr>
          <p:cNvSpPr/>
          <p:nvPr/>
        </p:nvSpPr>
        <p:spPr>
          <a:xfrm>
            <a:off x="1614470" y="4835804"/>
            <a:ext cx="535498" cy="733716"/>
          </a:xfrm>
          <a:prstGeom prst="roundRect">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zh-CN" altLang="en-US"/>
          </a:p>
        </p:txBody>
      </p:sp>
      <p:sp>
        <p:nvSpPr>
          <p:cNvPr id="60" name="矩形: 圆角 59">
            <a:extLst>
              <a:ext uri="{FF2B5EF4-FFF2-40B4-BE49-F238E27FC236}">
                <a16:creationId xmlns:a16="http://schemas.microsoft.com/office/drawing/2014/main" id="{3B2962C9-3B8C-40DC-A332-AF7C0C55E5C3}"/>
              </a:ext>
            </a:extLst>
          </p:cNvPr>
          <p:cNvSpPr/>
          <p:nvPr/>
        </p:nvSpPr>
        <p:spPr>
          <a:xfrm>
            <a:off x="1508804" y="4912095"/>
            <a:ext cx="535498" cy="733716"/>
          </a:xfrm>
          <a:prstGeom prst="roundRect">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zh-CN" altLang="en-US"/>
          </a:p>
        </p:txBody>
      </p:sp>
      <p:sp>
        <p:nvSpPr>
          <p:cNvPr id="61" name="矩形: 圆角 60">
            <a:extLst>
              <a:ext uri="{FF2B5EF4-FFF2-40B4-BE49-F238E27FC236}">
                <a16:creationId xmlns:a16="http://schemas.microsoft.com/office/drawing/2014/main" id="{D6ED785B-7535-42DF-9C25-E341491F3248}"/>
              </a:ext>
            </a:extLst>
          </p:cNvPr>
          <p:cNvSpPr/>
          <p:nvPr/>
        </p:nvSpPr>
        <p:spPr>
          <a:xfrm>
            <a:off x="1368781" y="5028590"/>
            <a:ext cx="535498" cy="733716"/>
          </a:xfrm>
          <a:prstGeom prst="roundRect">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zh-CN" altLang="en-US"/>
          </a:p>
        </p:txBody>
      </p:sp>
      <p:sp>
        <p:nvSpPr>
          <p:cNvPr id="63" name="矩形: 圆角 62">
            <a:extLst>
              <a:ext uri="{FF2B5EF4-FFF2-40B4-BE49-F238E27FC236}">
                <a16:creationId xmlns:a16="http://schemas.microsoft.com/office/drawing/2014/main" id="{22C20F72-71C8-4940-AE29-5EF2D50F77B3}"/>
              </a:ext>
            </a:extLst>
          </p:cNvPr>
          <p:cNvSpPr/>
          <p:nvPr/>
        </p:nvSpPr>
        <p:spPr>
          <a:xfrm>
            <a:off x="4828458" y="4032911"/>
            <a:ext cx="1016419" cy="1239652"/>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zh-CN" altLang="en-US" dirty="0"/>
              <a:t>亚克力介绍板</a:t>
            </a:r>
          </a:p>
        </p:txBody>
      </p:sp>
      <p:sp>
        <p:nvSpPr>
          <p:cNvPr id="64" name="矩形: 圆角 63">
            <a:extLst>
              <a:ext uri="{FF2B5EF4-FFF2-40B4-BE49-F238E27FC236}">
                <a16:creationId xmlns:a16="http://schemas.microsoft.com/office/drawing/2014/main" id="{5DABC1FF-3F10-4883-ACA3-DFC0F6C85E69}"/>
              </a:ext>
            </a:extLst>
          </p:cNvPr>
          <p:cNvSpPr/>
          <p:nvPr/>
        </p:nvSpPr>
        <p:spPr>
          <a:xfrm>
            <a:off x="2512135" y="5464115"/>
            <a:ext cx="1827569" cy="265694"/>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zh-CN" altLang="en-US" dirty="0"/>
              <a:t>其他花色展架</a:t>
            </a:r>
          </a:p>
        </p:txBody>
      </p:sp>
    </p:spTree>
    <p:extLst>
      <p:ext uri="{BB962C8B-B14F-4D97-AF65-F5344CB8AC3E}">
        <p14:creationId xmlns:p14="http://schemas.microsoft.com/office/powerpoint/2010/main" val="346830009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501" name="image 501"/>
          <p:cNvPicPr>
            <a:picLocks noChangeAspect="1"/>
          </p:cNvPicPr>
          <p:nvPr/>
        </p:nvPicPr>
        <p:blipFill>
          <a:blip r:embed="rId2"/>
          <a:srcRect/>
          <a:stretch>
            <a:fillRect/>
          </a:stretch>
        </p:blipFill>
        <p:spPr>
          <a:xfrm>
            <a:off x="10346" y="-19050"/>
            <a:ext cx="12192000" cy="6877050"/>
          </a:xfrm>
          <a:prstGeom prst="rect">
            <a:avLst/>
          </a:prstGeom>
        </p:spPr>
      </p:pic>
      <p:sp>
        <p:nvSpPr>
          <p:cNvPr id="5011" name="Object 5011"/>
          <p:cNvSpPr txBox="1"/>
          <p:nvPr/>
        </p:nvSpPr>
        <p:spPr>
          <a:xfrm>
            <a:off x="1129284" y="2663190"/>
            <a:ext cx="812800" cy="381000"/>
          </a:xfrm>
          <a:prstGeom prst="rect">
            <a:avLst/>
          </a:prstGeom>
        </p:spPr>
        <p:txBody>
          <a:bodyPr vert="horz" wrap="square" lIns="0" tIns="0" rIns="0" bIns="0" rtlCol="0" anchor="t" anchorCtr="0">
            <a:noAutofit/>
          </a:bodyPr>
          <a:lstStyle/>
          <a:p>
            <a:pPr algn="l">
              <a:lnSpc>
                <a:spcPct val="100000"/>
              </a:lnSpc>
            </a:pPr>
            <a:endParaRPr lang="zh-CN" altLang="en-US" sz="2400" dirty="0"/>
          </a:p>
        </p:txBody>
      </p:sp>
      <p:sp>
        <p:nvSpPr>
          <p:cNvPr id="5012" name="Object 5012"/>
          <p:cNvSpPr txBox="1"/>
          <p:nvPr/>
        </p:nvSpPr>
        <p:spPr>
          <a:xfrm>
            <a:off x="1745233" y="3777741"/>
            <a:ext cx="825500" cy="177800"/>
          </a:xfrm>
          <a:prstGeom prst="rect">
            <a:avLst/>
          </a:prstGeom>
        </p:spPr>
        <p:txBody>
          <a:bodyPr vert="horz" wrap="square" lIns="0" tIns="0" rIns="0" bIns="0" rtlCol="0" anchor="t" anchorCtr="0">
            <a:noAutofit/>
          </a:bodyPr>
          <a:lstStyle/>
          <a:p>
            <a:pPr algn="l">
              <a:lnSpc>
                <a:spcPct val="100000"/>
              </a:lnSpc>
            </a:pPr>
            <a:endParaRPr lang="zh-CN" altLang="en-US" sz="1100" dirty="0"/>
          </a:p>
        </p:txBody>
      </p:sp>
      <p:pic>
        <p:nvPicPr>
          <p:cNvPr id="8" name="图片 7">
            <a:extLst>
              <a:ext uri="{FF2B5EF4-FFF2-40B4-BE49-F238E27FC236}">
                <a16:creationId xmlns:a16="http://schemas.microsoft.com/office/drawing/2014/main" id="{213C4179-E117-4AC6-A5DE-7BCC758648C3}"/>
              </a:ext>
            </a:extLst>
          </p:cNvPr>
          <p:cNvPicPr/>
          <p:nvPr/>
        </p:nvPicPr>
        <p:blipFill>
          <a:blip r:embed="rId3"/>
          <a:stretch>
            <a:fillRect/>
          </a:stretch>
        </p:blipFill>
        <p:spPr>
          <a:xfrm>
            <a:off x="-31038" y="-41535"/>
            <a:ext cx="12212692" cy="6867600"/>
          </a:xfrm>
          <a:prstGeom prst="rect">
            <a:avLst/>
          </a:prstGeom>
          <a:noFill/>
          <a:ln w="9525">
            <a:noFill/>
          </a:ln>
        </p:spPr>
      </p:pic>
      <p:sp>
        <p:nvSpPr>
          <p:cNvPr id="5023" name="Object 5023"/>
          <p:cNvSpPr txBox="1"/>
          <p:nvPr/>
        </p:nvSpPr>
        <p:spPr>
          <a:xfrm>
            <a:off x="842898" y="785876"/>
            <a:ext cx="3427443" cy="444500"/>
          </a:xfrm>
          <a:prstGeom prst="rect">
            <a:avLst/>
          </a:prstGeom>
        </p:spPr>
        <p:txBody>
          <a:bodyPr vert="horz" wrap="square" lIns="0" tIns="0" rIns="0" bIns="0" rtlCol="0" anchor="t" anchorCtr="0">
            <a:noAutofit/>
          </a:bodyPr>
          <a:lstStyle/>
          <a:p>
            <a:r>
              <a:rPr lang="zh-CN" altLang="en-US" sz="1935" b="1" spc="-1" dirty="0">
                <a:solidFill>
                  <a:srgbClr val="4D4D4D"/>
                </a:solidFill>
                <a:ea typeface="FZLanTingHeiS-B-GB" panose="02000000000000000000" pitchFamily="2" charset="-122"/>
              </a:rPr>
              <a:t>展品分区一：</a:t>
            </a:r>
            <a:r>
              <a:rPr lang="en-US" altLang="zh-CN" sz="1935" b="1" spc="-1" dirty="0">
                <a:solidFill>
                  <a:srgbClr val="4D4D4D"/>
                </a:solidFill>
                <a:ea typeface="FZLanTingHeiS-B-GB" panose="02000000000000000000" pitchFamily="2" charset="-122"/>
              </a:rPr>
              <a:t>SPC</a:t>
            </a:r>
            <a:r>
              <a:rPr lang="zh-CN" altLang="en-US" sz="1935" b="1" spc="-1" dirty="0">
                <a:solidFill>
                  <a:srgbClr val="4D4D4D"/>
                </a:solidFill>
                <a:ea typeface="FZLanTingHeiS-B-GB" panose="02000000000000000000" pitchFamily="2" charset="-122"/>
              </a:rPr>
              <a:t>地板、墙板</a:t>
            </a:r>
          </a:p>
        </p:txBody>
      </p:sp>
      <p:pic>
        <p:nvPicPr>
          <p:cNvPr id="95025" name="image 5025"/>
          <p:cNvPicPr>
            <a:picLocks noChangeAspect="1"/>
          </p:cNvPicPr>
          <p:nvPr/>
        </p:nvPicPr>
        <p:blipFill>
          <a:blip r:embed="rId4"/>
          <a:srcRect/>
          <a:stretch>
            <a:fillRect/>
          </a:stretch>
        </p:blipFill>
        <p:spPr>
          <a:xfrm>
            <a:off x="635000" y="679450"/>
            <a:ext cx="88899" cy="495299"/>
          </a:xfrm>
          <a:prstGeom prst="rect">
            <a:avLst/>
          </a:prstGeom>
        </p:spPr>
      </p:pic>
      <p:sp>
        <p:nvSpPr>
          <p:cNvPr id="9" name="文本框 8">
            <a:extLst>
              <a:ext uri="{FF2B5EF4-FFF2-40B4-BE49-F238E27FC236}">
                <a16:creationId xmlns:a16="http://schemas.microsoft.com/office/drawing/2014/main" id="{01504ED9-D4E0-431E-AF31-CD146B7804C2}"/>
              </a:ext>
            </a:extLst>
          </p:cNvPr>
          <p:cNvSpPr txBox="1"/>
          <p:nvPr/>
        </p:nvSpPr>
        <p:spPr>
          <a:xfrm>
            <a:off x="798459" y="1135496"/>
            <a:ext cx="5897551" cy="794000"/>
          </a:xfrm>
          <a:prstGeom prst="rect">
            <a:avLst/>
          </a:prstGeom>
          <a:noFill/>
        </p:spPr>
        <p:txBody>
          <a:bodyPr wrap="square" rtlCol="0">
            <a:spAutoFit/>
          </a:bodyPr>
          <a:lstStyle/>
          <a:p>
            <a:pPr algn="just">
              <a:lnSpc>
                <a:spcPct val="150000"/>
              </a:lnSpc>
            </a:pPr>
            <a:r>
              <a:rPr lang="en-US" altLang="zh-CN" sz="1600" b="1" spc="-1" dirty="0">
                <a:solidFill>
                  <a:srgbClr val="595959"/>
                </a:solidFill>
                <a:ea typeface="FZLanTingHeiS-EL-GB" panose="02000000000000000000" pitchFamily="2" charset="-122"/>
              </a:rPr>
              <a:t>1.3 SPC</a:t>
            </a:r>
            <a:r>
              <a:rPr lang="zh-CN" altLang="en-US" sz="1600" b="1" spc="-1" dirty="0">
                <a:solidFill>
                  <a:srgbClr val="595959"/>
                </a:solidFill>
                <a:ea typeface="FZLanTingHeiS-EL-GB" panose="02000000000000000000" pitchFamily="2" charset="-122"/>
              </a:rPr>
              <a:t>墙板 </a:t>
            </a:r>
            <a:r>
              <a:rPr lang="en-US" altLang="zh-CN" sz="1600" b="1" spc="-1" dirty="0">
                <a:solidFill>
                  <a:srgbClr val="595959"/>
                </a:solidFill>
                <a:ea typeface="FZLanTingHeiS-EL-GB" panose="02000000000000000000" pitchFamily="2" charset="-122"/>
              </a:rPr>
              <a:t> </a:t>
            </a:r>
          </a:p>
          <a:p>
            <a:pPr algn="just">
              <a:lnSpc>
                <a:spcPct val="150000"/>
              </a:lnSpc>
            </a:pPr>
            <a:r>
              <a:rPr lang="zh-CN" altLang="en-US" sz="1600" b="1" spc="-1" dirty="0">
                <a:solidFill>
                  <a:srgbClr val="595959"/>
                </a:solidFill>
                <a:ea typeface="FZLanTingHeiS-EL-GB" panose="02000000000000000000" pitchFamily="2" charset="-122"/>
              </a:rPr>
              <a:t>期望展示方式参考：多尺寸特点展示</a:t>
            </a:r>
            <a:endParaRPr lang="en-US" altLang="zh-CN" sz="1600" spc="-1" dirty="0">
              <a:solidFill>
                <a:srgbClr val="595959"/>
              </a:solidFill>
              <a:ea typeface="FZLanTingHeiS-EL-GB" panose="02000000000000000000" pitchFamily="2" charset="-122"/>
            </a:endParaRPr>
          </a:p>
        </p:txBody>
      </p:sp>
      <p:sp>
        <p:nvSpPr>
          <p:cNvPr id="2" name="矩形 1">
            <a:extLst>
              <a:ext uri="{FF2B5EF4-FFF2-40B4-BE49-F238E27FC236}">
                <a16:creationId xmlns:a16="http://schemas.microsoft.com/office/drawing/2014/main" id="{0002DF13-71CF-444F-8B3E-82AC721770A3}"/>
              </a:ext>
            </a:extLst>
          </p:cNvPr>
          <p:cNvSpPr/>
          <p:nvPr/>
        </p:nvSpPr>
        <p:spPr>
          <a:xfrm>
            <a:off x="1012392" y="2893740"/>
            <a:ext cx="2130858" cy="308415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圆角 4">
            <a:extLst>
              <a:ext uri="{FF2B5EF4-FFF2-40B4-BE49-F238E27FC236}">
                <a16:creationId xmlns:a16="http://schemas.microsoft.com/office/drawing/2014/main" id="{673F141B-18E9-4FBA-8D01-1059BB17AAA6}"/>
              </a:ext>
            </a:extLst>
          </p:cNvPr>
          <p:cNvSpPr/>
          <p:nvPr/>
        </p:nvSpPr>
        <p:spPr>
          <a:xfrm>
            <a:off x="1268552" y="2297173"/>
            <a:ext cx="1624701" cy="30777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zh-CN" altLang="en-US" dirty="0"/>
              <a:t>大切割尺寸</a:t>
            </a:r>
          </a:p>
        </p:txBody>
      </p:sp>
      <p:sp>
        <p:nvSpPr>
          <p:cNvPr id="53" name="矩形: 圆角 52">
            <a:extLst>
              <a:ext uri="{FF2B5EF4-FFF2-40B4-BE49-F238E27FC236}">
                <a16:creationId xmlns:a16="http://schemas.microsoft.com/office/drawing/2014/main" id="{72E44CB6-4B7C-4FC9-8ED1-CB7AE575B11F}"/>
              </a:ext>
            </a:extLst>
          </p:cNvPr>
          <p:cNvSpPr/>
          <p:nvPr/>
        </p:nvSpPr>
        <p:spPr>
          <a:xfrm>
            <a:off x="5221104" y="2228609"/>
            <a:ext cx="1749791" cy="366017"/>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zh-CN" altLang="en-US" dirty="0"/>
              <a:t>小尺寸拼接</a:t>
            </a:r>
          </a:p>
        </p:txBody>
      </p:sp>
      <p:sp>
        <p:nvSpPr>
          <p:cNvPr id="3" name="矩形: 圆角 2">
            <a:extLst>
              <a:ext uri="{FF2B5EF4-FFF2-40B4-BE49-F238E27FC236}">
                <a16:creationId xmlns:a16="http://schemas.microsoft.com/office/drawing/2014/main" id="{7D7A105A-CCF2-49A8-890A-215E66C1D355}"/>
              </a:ext>
            </a:extLst>
          </p:cNvPr>
          <p:cNvSpPr/>
          <p:nvPr/>
        </p:nvSpPr>
        <p:spPr>
          <a:xfrm>
            <a:off x="3463322" y="3008040"/>
            <a:ext cx="457168" cy="420960"/>
          </a:xfrm>
          <a:prstGeom prst="roundRect">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zh-CN" altLang="en-US"/>
          </a:p>
        </p:txBody>
      </p:sp>
      <p:sp>
        <p:nvSpPr>
          <p:cNvPr id="24" name="矩形: 圆角 23">
            <a:extLst>
              <a:ext uri="{FF2B5EF4-FFF2-40B4-BE49-F238E27FC236}">
                <a16:creationId xmlns:a16="http://schemas.microsoft.com/office/drawing/2014/main" id="{F9A72853-1543-4E29-B7B5-BE0EDB0AF7D0}"/>
              </a:ext>
            </a:extLst>
          </p:cNvPr>
          <p:cNvSpPr/>
          <p:nvPr/>
        </p:nvSpPr>
        <p:spPr>
          <a:xfrm>
            <a:off x="3463322" y="3567261"/>
            <a:ext cx="457168" cy="420960"/>
          </a:xfrm>
          <a:prstGeom prst="roundRect">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zh-CN" altLang="en-US"/>
          </a:p>
        </p:txBody>
      </p:sp>
      <p:sp>
        <p:nvSpPr>
          <p:cNvPr id="25" name="矩形: 圆角 24">
            <a:extLst>
              <a:ext uri="{FF2B5EF4-FFF2-40B4-BE49-F238E27FC236}">
                <a16:creationId xmlns:a16="http://schemas.microsoft.com/office/drawing/2014/main" id="{5A8FB6F5-6400-442A-AE50-DC7909124D42}"/>
              </a:ext>
            </a:extLst>
          </p:cNvPr>
          <p:cNvSpPr/>
          <p:nvPr/>
        </p:nvSpPr>
        <p:spPr>
          <a:xfrm>
            <a:off x="3463322" y="4098775"/>
            <a:ext cx="457168" cy="420960"/>
          </a:xfrm>
          <a:prstGeom prst="roundRect">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zh-CN" altLang="en-US"/>
          </a:p>
        </p:txBody>
      </p:sp>
      <p:sp>
        <p:nvSpPr>
          <p:cNvPr id="26" name="矩形: 圆角 25">
            <a:extLst>
              <a:ext uri="{FF2B5EF4-FFF2-40B4-BE49-F238E27FC236}">
                <a16:creationId xmlns:a16="http://schemas.microsoft.com/office/drawing/2014/main" id="{31B14D62-AB05-479F-8AF1-415D13F85BCD}"/>
              </a:ext>
            </a:extLst>
          </p:cNvPr>
          <p:cNvSpPr/>
          <p:nvPr/>
        </p:nvSpPr>
        <p:spPr>
          <a:xfrm>
            <a:off x="3463322" y="4630289"/>
            <a:ext cx="457168" cy="420960"/>
          </a:xfrm>
          <a:prstGeom prst="roundRect">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zh-CN" altLang="en-US"/>
          </a:p>
        </p:txBody>
      </p:sp>
      <p:sp>
        <p:nvSpPr>
          <p:cNvPr id="27" name="文本框 26">
            <a:extLst>
              <a:ext uri="{FF2B5EF4-FFF2-40B4-BE49-F238E27FC236}">
                <a16:creationId xmlns:a16="http://schemas.microsoft.com/office/drawing/2014/main" id="{A0C52B5E-E37E-4A5C-8D3F-6D2C9A47055D}"/>
              </a:ext>
            </a:extLst>
          </p:cNvPr>
          <p:cNvSpPr txBox="1"/>
          <p:nvPr/>
        </p:nvSpPr>
        <p:spPr>
          <a:xfrm>
            <a:off x="932413" y="5996242"/>
            <a:ext cx="2988109" cy="881652"/>
          </a:xfrm>
          <a:prstGeom prst="rect">
            <a:avLst/>
          </a:prstGeom>
          <a:noFill/>
        </p:spPr>
        <p:txBody>
          <a:bodyPr wrap="square">
            <a:spAutoFit/>
          </a:bodyPr>
          <a:lstStyle/>
          <a:p>
            <a:pPr algn="just">
              <a:lnSpc>
                <a:spcPct val="150000"/>
              </a:lnSpc>
            </a:pPr>
            <a:r>
              <a:rPr lang="zh-CN" altLang="en-US" b="1" spc="-1" dirty="0">
                <a:solidFill>
                  <a:srgbClr val="595959"/>
                </a:solidFill>
                <a:ea typeface="FZLanTingHeiS-EL-GB" panose="02000000000000000000" pitchFamily="2" charset="-122"/>
              </a:rPr>
              <a:t>尺寸为</a:t>
            </a:r>
            <a:r>
              <a:rPr lang="en-US" altLang="zh-CN" b="1" spc="-1" dirty="0">
                <a:solidFill>
                  <a:srgbClr val="595959"/>
                </a:solidFill>
                <a:ea typeface="FZLanTingHeiS-EL-GB" panose="02000000000000000000" pitchFamily="2" charset="-122"/>
              </a:rPr>
              <a:t>1200x2600 m </a:t>
            </a:r>
          </a:p>
          <a:p>
            <a:pPr algn="just">
              <a:lnSpc>
                <a:spcPct val="150000"/>
              </a:lnSpc>
            </a:pPr>
            <a:r>
              <a:rPr lang="zh-CN" altLang="en-US" sz="1800" b="1" spc="-1" dirty="0">
                <a:solidFill>
                  <a:srgbClr val="595959"/>
                </a:solidFill>
                <a:ea typeface="FZLanTingHeiS-EL-GB" panose="02000000000000000000" pitchFamily="2" charset="-122"/>
              </a:rPr>
              <a:t>备注还可做 </a:t>
            </a:r>
            <a:r>
              <a:rPr lang="en-US" altLang="zh-CN" sz="1800" b="1" spc="-1" dirty="0">
                <a:solidFill>
                  <a:srgbClr val="595959"/>
                </a:solidFill>
                <a:ea typeface="FZLanTingHeiS-EL-GB" panose="02000000000000000000" pitchFamily="2" charset="-122"/>
              </a:rPr>
              <a:t>950x2000 mm</a:t>
            </a:r>
            <a:endParaRPr lang="en-US" altLang="zh-CN" sz="1800" spc="-1" dirty="0">
              <a:solidFill>
                <a:srgbClr val="595959"/>
              </a:solidFill>
              <a:ea typeface="FZLanTingHeiS-EL-GB" panose="02000000000000000000" pitchFamily="2" charset="-122"/>
            </a:endParaRPr>
          </a:p>
        </p:txBody>
      </p:sp>
      <p:sp>
        <p:nvSpPr>
          <p:cNvPr id="28" name="矩形 27">
            <a:extLst>
              <a:ext uri="{FF2B5EF4-FFF2-40B4-BE49-F238E27FC236}">
                <a16:creationId xmlns:a16="http://schemas.microsoft.com/office/drawing/2014/main" id="{4B79B70E-E1FD-470D-BEB3-F049E2668A7A}"/>
              </a:ext>
            </a:extLst>
          </p:cNvPr>
          <p:cNvSpPr/>
          <p:nvPr/>
        </p:nvSpPr>
        <p:spPr>
          <a:xfrm>
            <a:off x="5245850" y="2893740"/>
            <a:ext cx="2130858" cy="308415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 name="直接连接符 5">
            <a:extLst>
              <a:ext uri="{FF2B5EF4-FFF2-40B4-BE49-F238E27FC236}">
                <a16:creationId xmlns:a16="http://schemas.microsoft.com/office/drawing/2014/main" id="{242D64E7-8C47-4056-BF96-16792F7EA681}"/>
              </a:ext>
            </a:extLst>
          </p:cNvPr>
          <p:cNvCxnSpPr>
            <a:cxnSpLocks/>
            <a:stCxn id="28" idx="0"/>
            <a:endCxn id="28" idx="2"/>
          </p:cNvCxnSpPr>
          <p:nvPr/>
        </p:nvCxnSpPr>
        <p:spPr>
          <a:xfrm>
            <a:off x="6311279" y="2893740"/>
            <a:ext cx="0" cy="3084150"/>
          </a:xfrm>
          <a:prstGeom prst="line">
            <a:avLst/>
          </a:prstGeom>
        </p:spPr>
        <p:style>
          <a:lnRef idx="1">
            <a:schemeClr val="dk1"/>
          </a:lnRef>
          <a:fillRef idx="0">
            <a:schemeClr val="dk1"/>
          </a:fillRef>
          <a:effectRef idx="0">
            <a:schemeClr val="dk1"/>
          </a:effectRef>
          <a:fontRef idx="minor">
            <a:schemeClr val="tx1"/>
          </a:fontRef>
        </p:style>
      </p:cxnSp>
      <p:cxnSp>
        <p:nvCxnSpPr>
          <p:cNvPr id="32" name="直接连接符 31">
            <a:extLst>
              <a:ext uri="{FF2B5EF4-FFF2-40B4-BE49-F238E27FC236}">
                <a16:creationId xmlns:a16="http://schemas.microsoft.com/office/drawing/2014/main" id="{7B41F862-DB0F-47CC-82C8-DF58624A3520}"/>
              </a:ext>
            </a:extLst>
          </p:cNvPr>
          <p:cNvCxnSpPr>
            <a:cxnSpLocks/>
          </p:cNvCxnSpPr>
          <p:nvPr/>
        </p:nvCxnSpPr>
        <p:spPr>
          <a:xfrm>
            <a:off x="5732159" y="2893740"/>
            <a:ext cx="0" cy="3084150"/>
          </a:xfrm>
          <a:prstGeom prst="line">
            <a:avLst/>
          </a:prstGeom>
        </p:spPr>
        <p:style>
          <a:lnRef idx="1">
            <a:schemeClr val="dk1"/>
          </a:lnRef>
          <a:fillRef idx="0">
            <a:schemeClr val="dk1"/>
          </a:fillRef>
          <a:effectRef idx="0">
            <a:schemeClr val="dk1"/>
          </a:effectRef>
          <a:fontRef idx="minor">
            <a:schemeClr val="tx1"/>
          </a:fontRef>
        </p:style>
      </p:cxnSp>
      <p:cxnSp>
        <p:nvCxnSpPr>
          <p:cNvPr id="33" name="直接连接符 32">
            <a:extLst>
              <a:ext uri="{FF2B5EF4-FFF2-40B4-BE49-F238E27FC236}">
                <a16:creationId xmlns:a16="http://schemas.microsoft.com/office/drawing/2014/main" id="{0585CFD0-AE7E-4415-BDF2-9858C1A66384}"/>
              </a:ext>
            </a:extLst>
          </p:cNvPr>
          <p:cNvCxnSpPr>
            <a:cxnSpLocks/>
          </p:cNvCxnSpPr>
          <p:nvPr/>
        </p:nvCxnSpPr>
        <p:spPr>
          <a:xfrm>
            <a:off x="6819928" y="2893740"/>
            <a:ext cx="0" cy="3084150"/>
          </a:xfrm>
          <a:prstGeom prst="line">
            <a:avLst/>
          </a:prstGeom>
        </p:spPr>
        <p:style>
          <a:lnRef idx="1">
            <a:schemeClr val="dk1"/>
          </a:lnRef>
          <a:fillRef idx="0">
            <a:schemeClr val="dk1"/>
          </a:fillRef>
          <a:effectRef idx="0">
            <a:schemeClr val="dk1"/>
          </a:effectRef>
          <a:fontRef idx="minor">
            <a:schemeClr val="tx1"/>
          </a:fontRef>
        </p:style>
      </p:cxnSp>
      <p:cxnSp>
        <p:nvCxnSpPr>
          <p:cNvPr id="34" name="直接连接符 33">
            <a:extLst>
              <a:ext uri="{FF2B5EF4-FFF2-40B4-BE49-F238E27FC236}">
                <a16:creationId xmlns:a16="http://schemas.microsoft.com/office/drawing/2014/main" id="{7DD2470A-B9DE-46AC-9B94-CA0C966CBCFF}"/>
              </a:ext>
            </a:extLst>
          </p:cNvPr>
          <p:cNvCxnSpPr>
            <a:cxnSpLocks/>
          </p:cNvCxnSpPr>
          <p:nvPr/>
        </p:nvCxnSpPr>
        <p:spPr>
          <a:xfrm flipV="1">
            <a:off x="5243445" y="4440726"/>
            <a:ext cx="511055" cy="1950"/>
          </a:xfrm>
          <a:prstGeom prst="line">
            <a:avLst/>
          </a:prstGeom>
        </p:spPr>
        <p:style>
          <a:lnRef idx="1">
            <a:schemeClr val="dk1"/>
          </a:lnRef>
          <a:fillRef idx="0">
            <a:schemeClr val="dk1"/>
          </a:fillRef>
          <a:effectRef idx="0">
            <a:schemeClr val="dk1"/>
          </a:effectRef>
          <a:fontRef idx="minor">
            <a:schemeClr val="tx1"/>
          </a:fontRef>
        </p:style>
      </p:cxnSp>
      <p:cxnSp>
        <p:nvCxnSpPr>
          <p:cNvPr id="38" name="直接连接符 37">
            <a:extLst>
              <a:ext uri="{FF2B5EF4-FFF2-40B4-BE49-F238E27FC236}">
                <a16:creationId xmlns:a16="http://schemas.microsoft.com/office/drawing/2014/main" id="{FAF6F37A-CCD4-4EC9-BE70-0FADE7DCA3E0}"/>
              </a:ext>
            </a:extLst>
          </p:cNvPr>
          <p:cNvCxnSpPr>
            <a:cxnSpLocks/>
          </p:cNvCxnSpPr>
          <p:nvPr/>
        </p:nvCxnSpPr>
        <p:spPr>
          <a:xfrm flipV="1">
            <a:off x="6288181" y="4433865"/>
            <a:ext cx="511055" cy="1950"/>
          </a:xfrm>
          <a:prstGeom prst="line">
            <a:avLst/>
          </a:prstGeom>
        </p:spPr>
        <p:style>
          <a:lnRef idx="1">
            <a:schemeClr val="dk1"/>
          </a:lnRef>
          <a:fillRef idx="0">
            <a:schemeClr val="dk1"/>
          </a:fillRef>
          <a:effectRef idx="0">
            <a:schemeClr val="dk1"/>
          </a:effectRef>
          <a:fontRef idx="minor">
            <a:schemeClr val="tx1"/>
          </a:fontRef>
        </p:style>
      </p:cxnSp>
      <p:cxnSp>
        <p:nvCxnSpPr>
          <p:cNvPr id="39" name="直接连接符 38">
            <a:extLst>
              <a:ext uri="{FF2B5EF4-FFF2-40B4-BE49-F238E27FC236}">
                <a16:creationId xmlns:a16="http://schemas.microsoft.com/office/drawing/2014/main" id="{2B590BE7-4EE7-4C30-830F-23438B302600}"/>
              </a:ext>
            </a:extLst>
          </p:cNvPr>
          <p:cNvCxnSpPr>
            <a:cxnSpLocks/>
          </p:cNvCxnSpPr>
          <p:nvPr/>
        </p:nvCxnSpPr>
        <p:spPr>
          <a:xfrm flipV="1">
            <a:off x="5749838" y="3773646"/>
            <a:ext cx="511055" cy="1950"/>
          </a:xfrm>
          <a:prstGeom prst="line">
            <a:avLst/>
          </a:prstGeom>
        </p:spPr>
        <p:style>
          <a:lnRef idx="1">
            <a:schemeClr val="dk1"/>
          </a:lnRef>
          <a:fillRef idx="0">
            <a:schemeClr val="dk1"/>
          </a:fillRef>
          <a:effectRef idx="0">
            <a:schemeClr val="dk1"/>
          </a:effectRef>
          <a:fontRef idx="minor">
            <a:schemeClr val="tx1"/>
          </a:fontRef>
        </p:style>
      </p:cxnSp>
      <p:cxnSp>
        <p:nvCxnSpPr>
          <p:cNvPr id="40" name="直接连接符 39">
            <a:extLst>
              <a:ext uri="{FF2B5EF4-FFF2-40B4-BE49-F238E27FC236}">
                <a16:creationId xmlns:a16="http://schemas.microsoft.com/office/drawing/2014/main" id="{E4013F53-2FF2-4B0A-8DCB-AB1D40B7E01F}"/>
              </a:ext>
            </a:extLst>
          </p:cNvPr>
          <p:cNvCxnSpPr>
            <a:cxnSpLocks/>
          </p:cNvCxnSpPr>
          <p:nvPr/>
        </p:nvCxnSpPr>
        <p:spPr>
          <a:xfrm flipV="1">
            <a:off x="5766192" y="5203927"/>
            <a:ext cx="511055" cy="1950"/>
          </a:xfrm>
          <a:prstGeom prst="line">
            <a:avLst/>
          </a:prstGeom>
        </p:spPr>
        <p:style>
          <a:lnRef idx="1">
            <a:schemeClr val="dk1"/>
          </a:lnRef>
          <a:fillRef idx="0">
            <a:schemeClr val="dk1"/>
          </a:fillRef>
          <a:effectRef idx="0">
            <a:schemeClr val="dk1"/>
          </a:effectRef>
          <a:fontRef idx="minor">
            <a:schemeClr val="tx1"/>
          </a:fontRef>
        </p:style>
      </p:cxnSp>
      <p:cxnSp>
        <p:nvCxnSpPr>
          <p:cNvPr id="42" name="直接连接符 41">
            <a:extLst>
              <a:ext uri="{FF2B5EF4-FFF2-40B4-BE49-F238E27FC236}">
                <a16:creationId xmlns:a16="http://schemas.microsoft.com/office/drawing/2014/main" id="{63D55C6C-203D-40CD-B2B2-5BB10207AF5D}"/>
              </a:ext>
            </a:extLst>
          </p:cNvPr>
          <p:cNvCxnSpPr>
            <a:cxnSpLocks/>
          </p:cNvCxnSpPr>
          <p:nvPr/>
        </p:nvCxnSpPr>
        <p:spPr>
          <a:xfrm flipV="1">
            <a:off x="6854104" y="3777741"/>
            <a:ext cx="511055" cy="1950"/>
          </a:xfrm>
          <a:prstGeom prst="line">
            <a:avLst/>
          </a:prstGeom>
        </p:spPr>
        <p:style>
          <a:lnRef idx="1">
            <a:schemeClr val="dk1"/>
          </a:lnRef>
          <a:fillRef idx="0">
            <a:schemeClr val="dk1"/>
          </a:fillRef>
          <a:effectRef idx="0">
            <a:schemeClr val="dk1"/>
          </a:effectRef>
          <a:fontRef idx="minor">
            <a:schemeClr val="tx1"/>
          </a:fontRef>
        </p:style>
      </p:cxnSp>
      <p:cxnSp>
        <p:nvCxnSpPr>
          <p:cNvPr id="43" name="直接连接符 42">
            <a:extLst>
              <a:ext uri="{FF2B5EF4-FFF2-40B4-BE49-F238E27FC236}">
                <a16:creationId xmlns:a16="http://schemas.microsoft.com/office/drawing/2014/main" id="{E9724901-FC4D-43AB-90F8-E411AB7ABDDC}"/>
              </a:ext>
            </a:extLst>
          </p:cNvPr>
          <p:cNvCxnSpPr>
            <a:cxnSpLocks/>
          </p:cNvCxnSpPr>
          <p:nvPr/>
        </p:nvCxnSpPr>
        <p:spPr>
          <a:xfrm flipV="1">
            <a:off x="6854653" y="5205877"/>
            <a:ext cx="511055" cy="1950"/>
          </a:xfrm>
          <a:prstGeom prst="line">
            <a:avLst/>
          </a:prstGeom>
        </p:spPr>
        <p:style>
          <a:lnRef idx="1">
            <a:schemeClr val="dk1"/>
          </a:lnRef>
          <a:fillRef idx="0">
            <a:schemeClr val="dk1"/>
          </a:fillRef>
          <a:effectRef idx="0">
            <a:schemeClr val="dk1"/>
          </a:effectRef>
          <a:fontRef idx="minor">
            <a:schemeClr val="tx1"/>
          </a:fontRef>
        </p:style>
      </p:cxnSp>
      <p:sp>
        <p:nvSpPr>
          <p:cNvPr id="44" name="文本框 43">
            <a:extLst>
              <a:ext uri="{FF2B5EF4-FFF2-40B4-BE49-F238E27FC236}">
                <a16:creationId xmlns:a16="http://schemas.microsoft.com/office/drawing/2014/main" id="{2B10C44C-0BD6-4074-B296-57A7C404DCC5}"/>
              </a:ext>
            </a:extLst>
          </p:cNvPr>
          <p:cNvSpPr txBox="1"/>
          <p:nvPr/>
        </p:nvSpPr>
        <p:spPr>
          <a:xfrm>
            <a:off x="4671579" y="5985709"/>
            <a:ext cx="4230695" cy="881652"/>
          </a:xfrm>
          <a:prstGeom prst="rect">
            <a:avLst/>
          </a:prstGeom>
          <a:noFill/>
        </p:spPr>
        <p:txBody>
          <a:bodyPr wrap="square">
            <a:spAutoFit/>
          </a:bodyPr>
          <a:lstStyle/>
          <a:p>
            <a:pPr algn="just">
              <a:lnSpc>
                <a:spcPct val="150000"/>
              </a:lnSpc>
            </a:pPr>
            <a:r>
              <a:rPr lang="zh-CN" altLang="en-US" b="1" spc="-1" dirty="0">
                <a:solidFill>
                  <a:srgbClr val="595959"/>
                </a:solidFill>
                <a:ea typeface="FZLanTingHeiS-EL-GB" panose="02000000000000000000" pitchFamily="2" charset="-122"/>
              </a:rPr>
              <a:t>展板尺寸统一为</a:t>
            </a:r>
            <a:r>
              <a:rPr lang="en-US" altLang="zh-CN" b="1" spc="-1" dirty="0">
                <a:solidFill>
                  <a:srgbClr val="595959"/>
                </a:solidFill>
                <a:ea typeface="FZLanTingHeiS-EL-GB" panose="02000000000000000000" pitchFamily="2" charset="-122"/>
              </a:rPr>
              <a:t>1200x2600 m </a:t>
            </a:r>
          </a:p>
          <a:p>
            <a:pPr algn="just">
              <a:lnSpc>
                <a:spcPct val="150000"/>
              </a:lnSpc>
            </a:pPr>
            <a:r>
              <a:rPr lang="zh-CN" altLang="en-US" sz="1800" b="1" spc="-1" dirty="0">
                <a:solidFill>
                  <a:srgbClr val="595959"/>
                </a:solidFill>
                <a:ea typeface="FZLanTingHeiS-EL-GB" panose="02000000000000000000" pitchFamily="2" charset="-122"/>
              </a:rPr>
              <a:t>备注可做尺寸规格</a:t>
            </a:r>
            <a:r>
              <a:rPr lang="en-US" altLang="zh-CN" sz="1800" b="1" spc="-1" dirty="0">
                <a:solidFill>
                  <a:srgbClr val="595959"/>
                </a:solidFill>
                <a:ea typeface="FZLanTingHeiS-EL-GB" panose="02000000000000000000" pitchFamily="2" charset="-122"/>
              </a:rPr>
              <a:t>300</a:t>
            </a:r>
            <a:r>
              <a:rPr lang="en-US" altLang="zh-CN" b="1" spc="-1" dirty="0">
                <a:solidFill>
                  <a:srgbClr val="595959"/>
                </a:solidFill>
                <a:ea typeface="FZLanTingHeiS-EL-GB" panose="02000000000000000000" pitchFamily="2" charset="-122"/>
              </a:rPr>
              <a:t>/600 x 1200 mm</a:t>
            </a:r>
          </a:p>
        </p:txBody>
      </p:sp>
      <p:sp>
        <p:nvSpPr>
          <p:cNvPr id="14" name="椭圆 13">
            <a:extLst>
              <a:ext uri="{FF2B5EF4-FFF2-40B4-BE49-F238E27FC236}">
                <a16:creationId xmlns:a16="http://schemas.microsoft.com/office/drawing/2014/main" id="{79A7A62D-0E8C-4632-9A72-B1BEBDA90C97}"/>
              </a:ext>
            </a:extLst>
          </p:cNvPr>
          <p:cNvSpPr/>
          <p:nvPr/>
        </p:nvSpPr>
        <p:spPr>
          <a:xfrm>
            <a:off x="4457700" y="3044190"/>
            <a:ext cx="457168" cy="42096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a:extLst>
              <a:ext uri="{FF2B5EF4-FFF2-40B4-BE49-F238E27FC236}">
                <a16:creationId xmlns:a16="http://schemas.microsoft.com/office/drawing/2014/main" id="{AA1A48ED-36A9-4EDF-B80D-7F8F862EC482}"/>
              </a:ext>
            </a:extLst>
          </p:cNvPr>
          <p:cNvSpPr/>
          <p:nvPr/>
        </p:nvSpPr>
        <p:spPr>
          <a:xfrm>
            <a:off x="4493330" y="3666385"/>
            <a:ext cx="457168" cy="42096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a:extLst>
              <a:ext uri="{FF2B5EF4-FFF2-40B4-BE49-F238E27FC236}">
                <a16:creationId xmlns:a16="http://schemas.microsoft.com/office/drawing/2014/main" id="{36589485-943C-405B-9340-E5D680906099}"/>
              </a:ext>
            </a:extLst>
          </p:cNvPr>
          <p:cNvSpPr/>
          <p:nvPr/>
        </p:nvSpPr>
        <p:spPr>
          <a:xfrm>
            <a:off x="4483090" y="4315884"/>
            <a:ext cx="457168" cy="42096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椭圆 48">
            <a:extLst>
              <a:ext uri="{FF2B5EF4-FFF2-40B4-BE49-F238E27FC236}">
                <a16:creationId xmlns:a16="http://schemas.microsoft.com/office/drawing/2014/main" id="{DCAE3D4A-EF53-45D5-833F-9713493AE495}"/>
              </a:ext>
            </a:extLst>
          </p:cNvPr>
          <p:cNvSpPr/>
          <p:nvPr/>
        </p:nvSpPr>
        <p:spPr>
          <a:xfrm>
            <a:off x="4508618" y="4935127"/>
            <a:ext cx="457168" cy="42096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文本框 49">
            <a:extLst>
              <a:ext uri="{FF2B5EF4-FFF2-40B4-BE49-F238E27FC236}">
                <a16:creationId xmlns:a16="http://schemas.microsoft.com/office/drawing/2014/main" id="{DC18B5A9-BD93-4262-A0B5-BD8B7301BB22}"/>
              </a:ext>
            </a:extLst>
          </p:cNvPr>
          <p:cNvSpPr txBox="1"/>
          <p:nvPr/>
        </p:nvSpPr>
        <p:spPr>
          <a:xfrm>
            <a:off x="4042135" y="2922202"/>
            <a:ext cx="507831" cy="3416174"/>
          </a:xfrm>
          <a:prstGeom prst="rect">
            <a:avLst/>
          </a:prstGeom>
          <a:noFill/>
        </p:spPr>
        <p:txBody>
          <a:bodyPr vert="eaVert" wrap="square">
            <a:spAutoFit/>
          </a:bodyPr>
          <a:lstStyle/>
          <a:p>
            <a:pPr algn="just">
              <a:lnSpc>
                <a:spcPct val="150000"/>
              </a:lnSpc>
            </a:pPr>
            <a:r>
              <a:rPr lang="zh-CN" altLang="en-US" sz="1400" b="1" spc="-1" dirty="0">
                <a:solidFill>
                  <a:srgbClr val="595959"/>
                </a:solidFill>
                <a:ea typeface="FZLanTingHeiS-EL-GB" panose="02000000000000000000" pitchFamily="2" charset="-122"/>
              </a:rPr>
              <a:t>特性</a:t>
            </a:r>
            <a:r>
              <a:rPr lang="en-US" altLang="zh-CN" sz="1400" b="1" spc="-1" dirty="0">
                <a:solidFill>
                  <a:srgbClr val="595959"/>
                </a:solidFill>
                <a:ea typeface="FZLanTingHeiS-EL-GB" panose="02000000000000000000" pitchFamily="2" charset="-122"/>
              </a:rPr>
              <a:t>icon + </a:t>
            </a:r>
            <a:r>
              <a:rPr lang="zh-CN" altLang="en-US" sz="1400" b="1" spc="-1" dirty="0">
                <a:solidFill>
                  <a:srgbClr val="595959"/>
                </a:solidFill>
                <a:ea typeface="FZLanTingHeiS-EL-GB" panose="02000000000000000000" pitchFamily="2" charset="-122"/>
              </a:rPr>
              <a:t>小部分文字说明 （有设计感）</a:t>
            </a:r>
            <a:endParaRPr lang="en-US" altLang="zh-CN" b="1" spc="-1" dirty="0">
              <a:solidFill>
                <a:srgbClr val="595959"/>
              </a:solidFill>
              <a:ea typeface="FZLanTingHeiS-EL-GB" panose="02000000000000000000" pitchFamily="2" charset="-122"/>
            </a:endParaRPr>
          </a:p>
        </p:txBody>
      </p:sp>
      <p:sp>
        <p:nvSpPr>
          <p:cNvPr id="52" name="文本框 51">
            <a:extLst>
              <a:ext uri="{FF2B5EF4-FFF2-40B4-BE49-F238E27FC236}">
                <a16:creationId xmlns:a16="http://schemas.microsoft.com/office/drawing/2014/main" id="{3CE6361A-2DFF-42E4-B7CF-FCC0684D253D}"/>
              </a:ext>
            </a:extLst>
          </p:cNvPr>
          <p:cNvSpPr txBox="1"/>
          <p:nvPr/>
        </p:nvSpPr>
        <p:spPr>
          <a:xfrm>
            <a:off x="3488331" y="5207827"/>
            <a:ext cx="507831" cy="1085935"/>
          </a:xfrm>
          <a:prstGeom prst="rect">
            <a:avLst/>
          </a:prstGeom>
          <a:noFill/>
        </p:spPr>
        <p:txBody>
          <a:bodyPr vert="eaVert" wrap="square">
            <a:spAutoFit/>
          </a:bodyPr>
          <a:lstStyle/>
          <a:p>
            <a:pPr algn="just">
              <a:lnSpc>
                <a:spcPct val="150000"/>
              </a:lnSpc>
            </a:pPr>
            <a:r>
              <a:rPr lang="zh-CN" altLang="en-US" sz="1400" b="1" spc="-1" dirty="0">
                <a:solidFill>
                  <a:srgbClr val="595959"/>
                </a:solidFill>
                <a:ea typeface="FZLanTingHeiS-EL-GB" panose="02000000000000000000" pitchFamily="2" charset="-122"/>
              </a:rPr>
              <a:t>其他花色</a:t>
            </a:r>
            <a:endParaRPr lang="en-US" altLang="zh-CN" b="1" spc="-1" dirty="0">
              <a:solidFill>
                <a:srgbClr val="595959"/>
              </a:solidFill>
              <a:ea typeface="FZLanTingHeiS-EL-GB" panose="02000000000000000000" pitchFamily="2" charset="-122"/>
            </a:endParaRPr>
          </a:p>
        </p:txBody>
      </p:sp>
      <p:sp>
        <p:nvSpPr>
          <p:cNvPr id="58" name="矩形: 圆角 57">
            <a:extLst>
              <a:ext uri="{FF2B5EF4-FFF2-40B4-BE49-F238E27FC236}">
                <a16:creationId xmlns:a16="http://schemas.microsoft.com/office/drawing/2014/main" id="{008C1158-BC3E-4AC0-882A-61E35AC5B7D9}"/>
              </a:ext>
            </a:extLst>
          </p:cNvPr>
          <p:cNvSpPr/>
          <p:nvPr/>
        </p:nvSpPr>
        <p:spPr>
          <a:xfrm>
            <a:off x="9017229" y="1929496"/>
            <a:ext cx="1749791" cy="676447"/>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zh-CN" altLang="en-US" dirty="0"/>
              <a:t>小方砖尺寸（场景）</a:t>
            </a:r>
          </a:p>
        </p:txBody>
      </p:sp>
      <p:graphicFrame>
        <p:nvGraphicFramePr>
          <p:cNvPr id="15" name="表格 15">
            <a:extLst>
              <a:ext uri="{FF2B5EF4-FFF2-40B4-BE49-F238E27FC236}">
                <a16:creationId xmlns:a16="http://schemas.microsoft.com/office/drawing/2014/main" id="{533CACAA-E858-4416-A1A3-3E3330841AC8}"/>
              </a:ext>
            </a:extLst>
          </p:cNvPr>
          <p:cNvGraphicFramePr>
            <a:graphicFrameLocks noGrp="1"/>
          </p:cNvGraphicFramePr>
          <p:nvPr>
            <p:extLst>
              <p:ext uri="{D42A27DB-BD31-4B8C-83A1-F6EECF244321}">
                <p14:modId xmlns:p14="http://schemas.microsoft.com/office/powerpoint/2010/main" val="2884339878"/>
              </p:ext>
            </p:extLst>
          </p:nvPr>
        </p:nvGraphicFramePr>
        <p:xfrm>
          <a:off x="9076273" y="2877276"/>
          <a:ext cx="2056547" cy="3084151"/>
        </p:xfrm>
        <a:graphic>
          <a:graphicData uri="http://schemas.openxmlformats.org/drawingml/2006/table">
            <a:tbl>
              <a:tblPr firstRow="1" bandRow="1">
                <a:tableStyleId>{5940675A-B579-460E-94D1-54222C63F5DA}</a:tableStyleId>
              </a:tblPr>
              <a:tblGrid>
                <a:gridCol w="537888">
                  <a:extLst>
                    <a:ext uri="{9D8B030D-6E8A-4147-A177-3AD203B41FA5}">
                      <a16:colId xmlns:a16="http://schemas.microsoft.com/office/drawing/2014/main" val="381092960"/>
                    </a:ext>
                  </a:extLst>
                </a:gridCol>
                <a:gridCol w="537888">
                  <a:extLst>
                    <a:ext uri="{9D8B030D-6E8A-4147-A177-3AD203B41FA5}">
                      <a16:colId xmlns:a16="http://schemas.microsoft.com/office/drawing/2014/main" val="4011583915"/>
                    </a:ext>
                  </a:extLst>
                </a:gridCol>
                <a:gridCol w="537888">
                  <a:extLst>
                    <a:ext uri="{9D8B030D-6E8A-4147-A177-3AD203B41FA5}">
                      <a16:colId xmlns:a16="http://schemas.microsoft.com/office/drawing/2014/main" val="3182203336"/>
                    </a:ext>
                  </a:extLst>
                </a:gridCol>
                <a:gridCol w="442883">
                  <a:extLst>
                    <a:ext uri="{9D8B030D-6E8A-4147-A177-3AD203B41FA5}">
                      <a16:colId xmlns:a16="http://schemas.microsoft.com/office/drawing/2014/main" val="4092849538"/>
                    </a:ext>
                  </a:extLst>
                </a:gridCol>
              </a:tblGrid>
              <a:tr h="440593">
                <a:tc>
                  <a:txBody>
                    <a:bodyPr/>
                    <a:lstStyle/>
                    <a:p>
                      <a:endParaRPr lang="zh-CN" altLang="en-US"/>
                    </a:p>
                  </a:txBody>
                  <a:tcPr/>
                </a:tc>
                <a:tc>
                  <a:txBody>
                    <a:bodyPr/>
                    <a:lstStyle/>
                    <a:p>
                      <a:endParaRPr lang="zh-CN" altLang="en-US"/>
                    </a:p>
                  </a:txBody>
                  <a:tcPr/>
                </a:tc>
                <a:tc>
                  <a:txBody>
                    <a:bodyPr/>
                    <a:lstStyle/>
                    <a:p>
                      <a:endParaRPr lang="zh-CN" altLang="en-US" dirty="0"/>
                    </a:p>
                  </a:txBody>
                  <a:tcPr/>
                </a:tc>
                <a:tc>
                  <a:txBody>
                    <a:bodyPr/>
                    <a:lstStyle/>
                    <a:p>
                      <a:endParaRPr lang="zh-CN" altLang="en-US" dirty="0"/>
                    </a:p>
                  </a:txBody>
                  <a:tcPr/>
                </a:tc>
                <a:extLst>
                  <a:ext uri="{0D108BD9-81ED-4DB2-BD59-A6C34878D82A}">
                    <a16:rowId xmlns:a16="http://schemas.microsoft.com/office/drawing/2014/main" val="2491661694"/>
                  </a:ext>
                </a:extLst>
              </a:tr>
              <a:tr h="440593">
                <a:tc>
                  <a:txBody>
                    <a:bodyPr/>
                    <a:lstStyle/>
                    <a:p>
                      <a:endParaRPr lang="zh-CN" altLang="en-US"/>
                    </a:p>
                  </a:txBody>
                  <a:tcPr/>
                </a:tc>
                <a:tc>
                  <a:txBody>
                    <a:bodyPr/>
                    <a:lstStyle/>
                    <a:p>
                      <a:endParaRPr lang="zh-CN" altLang="en-US"/>
                    </a:p>
                  </a:txBody>
                  <a:tcPr/>
                </a:tc>
                <a:tc>
                  <a:txBody>
                    <a:bodyPr/>
                    <a:lstStyle/>
                    <a:p>
                      <a:endParaRPr lang="zh-CN" altLang="en-US"/>
                    </a:p>
                  </a:txBody>
                  <a:tcPr/>
                </a:tc>
                <a:tc>
                  <a:txBody>
                    <a:bodyPr/>
                    <a:lstStyle/>
                    <a:p>
                      <a:endParaRPr lang="zh-CN" altLang="en-US" dirty="0"/>
                    </a:p>
                  </a:txBody>
                  <a:tcPr/>
                </a:tc>
                <a:extLst>
                  <a:ext uri="{0D108BD9-81ED-4DB2-BD59-A6C34878D82A}">
                    <a16:rowId xmlns:a16="http://schemas.microsoft.com/office/drawing/2014/main" val="2865792303"/>
                  </a:ext>
                </a:extLst>
              </a:tr>
              <a:tr h="440593">
                <a:tc>
                  <a:txBody>
                    <a:bodyPr/>
                    <a:lstStyle/>
                    <a:p>
                      <a:endParaRPr lang="zh-CN" altLang="en-US"/>
                    </a:p>
                  </a:txBody>
                  <a:tcPr/>
                </a:tc>
                <a:tc>
                  <a:txBody>
                    <a:bodyPr/>
                    <a:lstStyle/>
                    <a:p>
                      <a:endParaRPr lang="zh-CN" altLang="en-US"/>
                    </a:p>
                  </a:txBody>
                  <a:tcPr/>
                </a:tc>
                <a:tc>
                  <a:txBody>
                    <a:bodyPr/>
                    <a:lstStyle/>
                    <a:p>
                      <a:endParaRPr lang="zh-CN" altLang="en-US"/>
                    </a:p>
                  </a:txBody>
                  <a:tcPr/>
                </a:tc>
                <a:tc>
                  <a:txBody>
                    <a:bodyPr/>
                    <a:lstStyle/>
                    <a:p>
                      <a:endParaRPr lang="zh-CN" altLang="en-US"/>
                    </a:p>
                  </a:txBody>
                  <a:tcPr/>
                </a:tc>
                <a:extLst>
                  <a:ext uri="{0D108BD9-81ED-4DB2-BD59-A6C34878D82A}">
                    <a16:rowId xmlns:a16="http://schemas.microsoft.com/office/drawing/2014/main" val="4151935244"/>
                  </a:ext>
                </a:extLst>
              </a:tr>
              <a:tr h="440593">
                <a:tc>
                  <a:txBody>
                    <a:bodyPr/>
                    <a:lstStyle/>
                    <a:p>
                      <a:endParaRPr lang="zh-CN" altLang="en-US"/>
                    </a:p>
                  </a:txBody>
                  <a:tcPr/>
                </a:tc>
                <a:tc>
                  <a:txBody>
                    <a:bodyPr/>
                    <a:lstStyle/>
                    <a:p>
                      <a:endParaRPr lang="zh-CN" altLang="en-US"/>
                    </a:p>
                  </a:txBody>
                  <a:tcPr/>
                </a:tc>
                <a:tc>
                  <a:txBody>
                    <a:bodyPr/>
                    <a:lstStyle/>
                    <a:p>
                      <a:endParaRPr lang="zh-CN" altLang="en-US" dirty="0"/>
                    </a:p>
                  </a:txBody>
                  <a:tcPr/>
                </a:tc>
                <a:tc>
                  <a:txBody>
                    <a:bodyPr/>
                    <a:lstStyle/>
                    <a:p>
                      <a:endParaRPr lang="zh-CN" altLang="en-US" dirty="0"/>
                    </a:p>
                  </a:txBody>
                  <a:tcPr/>
                </a:tc>
                <a:extLst>
                  <a:ext uri="{0D108BD9-81ED-4DB2-BD59-A6C34878D82A}">
                    <a16:rowId xmlns:a16="http://schemas.microsoft.com/office/drawing/2014/main" val="61626353"/>
                  </a:ext>
                </a:extLst>
              </a:tr>
              <a:tr h="440593">
                <a:tc>
                  <a:txBody>
                    <a:bodyPr/>
                    <a:lstStyle/>
                    <a:p>
                      <a:endParaRPr lang="zh-CN" altLang="en-US"/>
                    </a:p>
                  </a:txBody>
                  <a:tcPr/>
                </a:tc>
                <a:tc>
                  <a:txBody>
                    <a:bodyPr/>
                    <a:lstStyle/>
                    <a:p>
                      <a:endParaRPr lang="zh-CN" altLang="en-US"/>
                    </a:p>
                  </a:txBody>
                  <a:tcPr/>
                </a:tc>
                <a:tc>
                  <a:txBody>
                    <a:bodyPr/>
                    <a:lstStyle/>
                    <a:p>
                      <a:endParaRPr lang="zh-CN" altLang="en-US" dirty="0"/>
                    </a:p>
                  </a:txBody>
                  <a:tcPr/>
                </a:tc>
                <a:tc>
                  <a:txBody>
                    <a:bodyPr/>
                    <a:lstStyle/>
                    <a:p>
                      <a:endParaRPr lang="zh-CN" altLang="en-US" dirty="0"/>
                    </a:p>
                  </a:txBody>
                  <a:tcPr/>
                </a:tc>
                <a:extLst>
                  <a:ext uri="{0D108BD9-81ED-4DB2-BD59-A6C34878D82A}">
                    <a16:rowId xmlns:a16="http://schemas.microsoft.com/office/drawing/2014/main" val="1273571815"/>
                  </a:ext>
                </a:extLst>
              </a:tr>
              <a:tr h="440593">
                <a:tc>
                  <a:txBody>
                    <a:bodyPr/>
                    <a:lstStyle/>
                    <a:p>
                      <a:endParaRPr lang="zh-CN" altLang="en-US"/>
                    </a:p>
                  </a:txBody>
                  <a:tcPr/>
                </a:tc>
                <a:tc>
                  <a:txBody>
                    <a:bodyPr/>
                    <a:lstStyle/>
                    <a:p>
                      <a:endParaRPr lang="zh-CN" altLang="en-US"/>
                    </a:p>
                  </a:txBody>
                  <a:tcPr/>
                </a:tc>
                <a:tc>
                  <a:txBody>
                    <a:bodyPr/>
                    <a:lstStyle/>
                    <a:p>
                      <a:endParaRPr lang="zh-CN" altLang="en-US"/>
                    </a:p>
                  </a:txBody>
                  <a:tcPr/>
                </a:tc>
                <a:tc>
                  <a:txBody>
                    <a:bodyPr/>
                    <a:lstStyle/>
                    <a:p>
                      <a:endParaRPr lang="zh-CN" altLang="en-US"/>
                    </a:p>
                  </a:txBody>
                  <a:tcPr/>
                </a:tc>
                <a:extLst>
                  <a:ext uri="{0D108BD9-81ED-4DB2-BD59-A6C34878D82A}">
                    <a16:rowId xmlns:a16="http://schemas.microsoft.com/office/drawing/2014/main" val="1910078315"/>
                  </a:ext>
                </a:extLst>
              </a:tr>
              <a:tr h="440593">
                <a:tc>
                  <a:txBody>
                    <a:bodyPr/>
                    <a:lstStyle/>
                    <a:p>
                      <a:endParaRPr lang="zh-CN" altLang="en-US"/>
                    </a:p>
                  </a:txBody>
                  <a:tcPr/>
                </a:tc>
                <a:tc>
                  <a:txBody>
                    <a:bodyPr/>
                    <a:lstStyle/>
                    <a:p>
                      <a:endParaRPr lang="zh-CN" altLang="en-US"/>
                    </a:p>
                  </a:txBody>
                  <a:tcPr/>
                </a:tc>
                <a:tc>
                  <a:txBody>
                    <a:bodyPr/>
                    <a:lstStyle/>
                    <a:p>
                      <a:endParaRPr lang="zh-CN" altLang="en-US"/>
                    </a:p>
                  </a:txBody>
                  <a:tcPr/>
                </a:tc>
                <a:tc>
                  <a:txBody>
                    <a:bodyPr/>
                    <a:lstStyle/>
                    <a:p>
                      <a:endParaRPr lang="zh-CN" altLang="en-US" dirty="0"/>
                    </a:p>
                  </a:txBody>
                  <a:tcPr/>
                </a:tc>
                <a:extLst>
                  <a:ext uri="{0D108BD9-81ED-4DB2-BD59-A6C34878D82A}">
                    <a16:rowId xmlns:a16="http://schemas.microsoft.com/office/drawing/2014/main" val="3244935673"/>
                  </a:ext>
                </a:extLst>
              </a:tr>
            </a:tbl>
          </a:graphicData>
        </a:graphic>
      </p:graphicFrame>
      <p:sp>
        <p:nvSpPr>
          <p:cNvPr id="62" name="文本框 61">
            <a:extLst>
              <a:ext uri="{FF2B5EF4-FFF2-40B4-BE49-F238E27FC236}">
                <a16:creationId xmlns:a16="http://schemas.microsoft.com/office/drawing/2014/main" id="{52C03C24-D5C2-4DC3-AF0E-7D82433D7828}"/>
              </a:ext>
            </a:extLst>
          </p:cNvPr>
          <p:cNvSpPr txBox="1"/>
          <p:nvPr/>
        </p:nvSpPr>
        <p:spPr>
          <a:xfrm>
            <a:off x="8895668" y="5968139"/>
            <a:ext cx="2777762" cy="881652"/>
          </a:xfrm>
          <a:prstGeom prst="rect">
            <a:avLst/>
          </a:prstGeom>
          <a:noFill/>
        </p:spPr>
        <p:txBody>
          <a:bodyPr wrap="square">
            <a:spAutoFit/>
          </a:bodyPr>
          <a:lstStyle/>
          <a:p>
            <a:pPr algn="just">
              <a:lnSpc>
                <a:spcPct val="150000"/>
              </a:lnSpc>
            </a:pPr>
            <a:r>
              <a:rPr lang="zh-CN" altLang="en-US" b="1" spc="-1" dirty="0">
                <a:solidFill>
                  <a:srgbClr val="595959"/>
                </a:solidFill>
                <a:ea typeface="FZLanTingHeiS-EL-GB" panose="02000000000000000000" pitchFamily="2" charset="-122"/>
              </a:rPr>
              <a:t>厨房场景 最好和接待台功能区联动</a:t>
            </a:r>
            <a:endParaRPr lang="en-US" altLang="zh-CN" b="1" spc="-1" dirty="0">
              <a:solidFill>
                <a:srgbClr val="595959"/>
              </a:solidFill>
              <a:ea typeface="FZLanTingHeiS-EL-GB" panose="02000000000000000000" pitchFamily="2" charset="-122"/>
            </a:endParaRPr>
          </a:p>
        </p:txBody>
      </p:sp>
    </p:spTree>
    <p:extLst>
      <p:ext uri="{BB962C8B-B14F-4D97-AF65-F5344CB8AC3E}">
        <p14:creationId xmlns:p14="http://schemas.microsoft.com/office/powerpoint/2010/main" val="195337576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501" name="image 501"/>
          <p:cNvPicPr>
            <a:picLocks noChangeAspect="1"/>
          </p:cNvPicPr>
          <p:nvPr/>
        </p:nvPicPr>
        <p:blipFill>
          <a:blip r:embed="rId2"/>
          <a:srcRect/>
          <a:stretch>
            <a:fillRect/>
          </a:stretch>
        </p:blipFill>
        <p:spPr>
          <a:xfrm>
            <a:off x="10346" y="-19050"/>
            <a:ext cx="12192000" cy="6877050"/>
          </a:xfrm>
          <a:prstGeom prst="rect">
            <a:avLst/>
          </a:prstGeom>
        </p:spPr>
      </p:pic>
      <p:sp>
        <p:nvSpPr>
          <p:cNvPr id="5011" name="Object 5011"/>
          <p:cNvSpPr txBox="1"/>
          <p:nvPr/>
        </p:nvSpPr>
        <p:spPr>
          <a:xfrm>
            <a:off x="1129284" y="2663190"/>
            <a:ext cx="812800" cy="381000"/>
          </a:xfrm>
          <a:prstGeom prst="rect">
            <a:avLst/>
          </a:prstGeom>
        </p:spPr>
        <p:txBody>
          <a:bodyPr vert="horz" wrap="square" lIns="0" tIns="0" rIns="0" bIns="0" rtlCol="0" anchor="t" anchorCtr="0">
            <a:noAutofit/>
          </a:bodyPr>
          <a:lstStyle/>
          <a:p>
            <a:pPr algn="l">
              <a:lnSpc>
                <a:spcPct val="100000"/>
              </a:lnSpc>
            </a:pPr>
            <a:endParaRPr lang="zh-CN" altLang="en-US" sz="2400" dirty="0"/>
          </a:p>
        </p:txBody>
      </p:sp>
      <p:sp>
        <p:nvSpPr>
          <p:cNvPr id="5012" name="Object 5012"/>
          <p:cNvSpPr txBox="1"/>
          <p:nvPr/>
        </p:nvSpPr>
        <p:spPr>
          <a:xfrm>
            <a:off x="1745233" y="3777741"/>
            <a:ext cx="825500" cy="177800"/>
          </a:xfrm>
          <a:prstGeom prst="rect">
            <a:avLst/>
          </a:prstGeom>
        </p:spPr>
        <p:txBody>
          <a:bodyPr vert="horz" wrap="square" lIns="0" tIns="0" rIns="0" bIns="0" rtlCol="0" anchor="t" anchorCtr="0">
            <a:noAutofit/>
          </a:bodyPr>
          <a:lstStyle/>
          <a:p>
            <a:pPr algn="l">
              <a:lnSpc>
                <a:spcPct val="100000"/>
              </a:lnSpc>
            </a:pPr>
            <a:endParaRPr lang="zh-CN" altLang="en-US" sz="1100" dirty="0"/>
          </a:p>
        </p:txBody>
      </p:sp>
      <p:pic>
        <p:nvPicPr>
          <p:cNvPr id="8" name="图片 7">
            <a:extLst>
              <a:ext uri="{FF2B5EF4-FFF2-40B4-BE49-F238E27FC236}">
                <a16:creationId xmlns:a16="http://schemas.microsoft.com/office/drawing/2014/main" id="{213C4179-E117-4AC6-A5DE-7BCC758648C3}"/>
              </a:ext>
            </a:extLst>
          </p:cNvPr>
          <p:cNvPicPr/>
          <p:nvPr/>
        </p:nvPicPr>
        <p:blipFill>
          <a:blip r:embed="rId3"/>
          <a:stretch>
            <a:fillRect/>
          </a:stretch>
        </p:blipFill>
        <p:spPr>
          <a:xfrm>
            <a:off x="-31038" y="-41535"/>
            <a:ext cx="12212692" cy="6867600"/>
          </a:xfrm>
          <a:prstGeom prst="rect">
            <a:avLst/>
          </a:prstGeom>
          <a:noFill/>
          <a:ln w="9525">
            <a:noFill/>
          </a:ln>
        </p:spPr>
      </p:pic>
      <p:sp>
        <p:nvSpPr>
          <p:cNvPr id="5023" name="Object 5023"/>
          <p:cNvSpPr txBox="1"/>
          <p:nvPr/>
        </p:nvSpPr>
        <p:spPr>
          <a:xfrm>
            <a:off x="842898" y="785876"/>
            <a:ext cx="7718172" cy="444500"/>
          </a:xfrm>
          <a:prstGeom prst="rect">
            <a:avLst/>
          </a:prstGeom>
        </p:spPr>
        <p:txBody>
          <a:bodyPr vert="horz" wrap="square" lIns="0" tIns="0" rIns="0" bIns="0" rtlCol="0" anchor="t" anchorCtr="0">
            <a:noAutofit/>
          </a:bodyPr>
          <a:lstStyle/>
          <a:p>
            <a:r>
              <a:rPr lang="zh-CN" altLang="en-US" sz="1935" b="1" spc="-1" dirty="0">
                <a:solidFill>
                  <a:srgbClr val="4D4D4D"/>
                </a:solidFill>
                <a:ea typeface="FZLanTingHeiS-B-GB" panose="02000000000000000000" pitchFamily="2" charset="-122"/>
              </a:rPr>
              <a:t>展品分区二：硅酸钙数码打印墙板系列 （此区域需要铺设硅酸钙地板）</a:t>
            </a:r>
          </a:p>
        </p:txBody>
      </p:sp>
      <p:pic>
        <p:nvPicPr>
          <p:cNvPr id="95025" name="image 5025"/>
          <p:cNvPicPr>
            <a:picLocks noChangeAspect="1"/>
          </p:cNvPicPr>
          <p:nvPr/>
        </p:nvPicPr>
        <p:blipFill>
          <a:blip r:embed="rId4"/>
          <a:srcRect/>
          <a:stretch>
            <a:fillRect/>
          </a:stretch>
        </p:blipFill>
        <p:spPr>
          <a:xfrm>
            <a:off x="635000" y="679450"/>
            <a:ext cx="88899" cy="495299"/>
          </a:xfrm>
          <a:prstGeom prst="rect">
            <a:avLst/>
          </a:prstGeom>
        </p:spPr>
      </p:pic>
      <p:sp>
        <p:nvSpPr>
          <p:cNvPr id="9" name="文本框 8">
            <a:extLst>
              <a:ext uri="{FF2B5EF4-FFF2-40B4-BE49-F238E27FC236}">
                <a16:creationId xmlns:a16="http://schemas.microsoft.com/office/drawing/2014/main" id="{01504ED9-D4E0-431E-AF31-CD146B7804C2}"/>
              </a:ext>
            </a:extLst>
          </p:cNvPr>
          <p:cNvSpPr txBox="1"/>
          <p:nvPr/>
        </p:nvSpPr>
        <p:spPr>
          <a:xfrm>
            <a:off x="798459" y="1135496"/>
            <a:ext cx="5897551" cy="424668"/>
          </a:xfrm>
          <a:prstGeom prst="rect">
            <a:avLst/>
          </a:prstGeom>
          <a:noFill/>
        </p:spPr>
        <p:txBody>
          <a:bodyPr wrap="square" rtlCol="0">
            <a:spAutoFit/>
          </a:bodyPr>
          <a:lstStyle/>
          <a:p>
            <a:pPr algn="just">
              <a:lnSpc>
                <a:spcPct val="150000"/>
              </a:lnSpc>
            </a:pPr>
            <a:r>
              <a:rPr lang="en-US" altLang="zh-CN" sz="1600" spc="-1" dirty="0">
                <a:solidFill>
                  <a:srgbClr val="595959"/>
                </a:solidFill>
                <a:ea typeface="FZLanTingHeiS-EL-GB" panose="02000000000000000000" pitchFamily="2" charset="-122"/>
              </a:rPr>
              <a:t>6</a:t>
            </a:r>
            <a:r>
              <a:rPr lang="zh-CN" altLang="en-US" sz="1600" spc="-1" dirty="0">
                <a:solidFill>
                  <a:srgbClr val="595959"/>
                </a:solidFill>
                <a:ea typeface="FZLanTingHeiS-EL-GB" panose="02000000000000000000" pitchFamily="2" charset="-122"/>
              </a:rPr>
              <a:t>款不同的压纹 需要展示</a:t>
            </a:r>
            <a:r>
              <a:rPr lang="en-US" altLang="zh-CN" sz="1600" spc="-1" dirty="0">
                <a:solidFill>
                  <a:srgbClr val="595959"/>
                </a:solidFill>
                <a:ea typeface="FZLanTingHeiS-EL-GB" panose="02000000000000000000" pitchFamily="2" charset="-122"/>
              </a:rPr>
              <a:t>6</a:t>
            </a:r>
            <a:r>
              <a:rPr lang="zh-CN" altLang="en-US" sz="1600" spc="-1" dirty="0">
                <a:solidFill>
                  <a:srgbClr val="595959"/>
                </a:solidFill>
                <a:ea typeface="FZLanTingHeiS-EL-GB" panose="02000000000000000000" pitchFamily="2" charset="-122"/>
              </a:rPr>
              <a:t>块尺寸一致的墙板</a:t>
            </a:r>
            <a:endParaRPr lang="en-US" altLang="zh-CN" sz="1600" spc="-1" dirty="0">
              <a:solidFill>
                <a:srgbClr val="595959"/>
              </a:solidFill>
              <a:ea typeface="FZLanTingHeiS-EL-GB" panose="02000000000000000000" pitchFamily="2" charset="-122"/>
            </a:endParaRPr>
          </a:p>
        </p:txBody>
      </p:sp>
      <p:sp>
        <p:nvSpPr>
          <p:cNvPr id="2" name="矩形 1">
            <a:extLst>
              <a:ext uri="{FF2B5EF4-FFF2-40B4-BE49-F238E27FC236}">
                <a16:creationId xmlns:a16="http://schemas.microsoft.com/office/drawing/2014/main" id="{0002DF13-71CF-444F-8B3E-82AC721770A3}"/>
              </a:ext>
            </a:extLst>
          </p:cNvPr>
          <p:cNvSpPr/>
          <p:nvPr/>
        </p:nvSpPr>
        <p:spPr>
          <a:xfrm>
            <a:off x="1092554" y="2493103"/>
            <a:ext cx="2130858" cy="308415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圆角 4">
            <a:extLst>
              <a:ext uri="{FF2B5EF4-FFF2-40B4-BE49-F238E27FC236}">
                <a16:creationId xmlns:a16="http://schemas.microsoft.com/office/drawing/2014/main" id="{673F141B-18E9-4FBA-8D01-1059BB17AAA6}"/>
              </a:ext>
            </a:extLst>
          </p:cNvPr>
          <p:cNvSpPr/>
          <p:nvPr/>
        </p:nvSpPr>
        <p:spPr>
          <a:xfrm>
            <a:off x="1129733" y="1759535"/>
            <a:ext cx="2130858" cy="3810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zh-CN" altLang="en-US" dirty="0"/>
              <a:t>大切割整板尺寸</a:t>
            </a:r>
          </a:p>
        </p:txBody>
      </p:sp>
      <p:sp>
        <p:nvSpPr>
          <p:cNvPr id="27" name="文本框 26">
            <a:extLst>
              <a:ext uri="{FF2B5EF4-FFF2-40B4-BE49-F238E27FC236}">
                <a16:creationId xmlns:a16="http://schemas.microsoft.com/office/drawing/2014/main" id="{A0C52B5E-E37E-4A5C-8D3F-6D2C9A47055D}"/>
              </a:ext>
            </a:extLst>
          </p:cNvPr>
          <p:cNvSpPr txBox="1"/>
          <p:nvPr/>
        </p:nvSpPr>
        <p:spPr>
          <a:xfrm>
            <a:off x="943995" y="5844651"/>
            <a:ext cx="2988109" cy="466153"/>
          </a:xfrm>
          <a:prstGeom prst="rect">
            <a:avLst/>
          </a:prstGeom>
          <a:noFill/>
        </p:spPr>
        <p:txBody>
          <a:bodyPr wrap="square">
            <a:spAutoFit/>
          </a:bodyPr>
          <a:lstStyle/>
          <a:p>
            <a:pPr algn="just">
              <a:lnSpc>
                <a:spcPct val="150000"/>
              </a:lnSpc>
            </a:pPr>
            <a:r>
              <a:rPr lang="zh-CN" altLang="en-US" b="1" spc="-1" dirty="0">
                <a:solidFill>
                  <a:srgbClr val="595959"/>
                </a:solidFill>
                <a:ea typeface="FZLanTingHeiS-EL-GB" panose="02000000000000000000" pitchFamily="2" charset="-122"/>
              </a:rPr>
              <a:t>尺寸为</a:t>
            </a:r>
            <a:r>
              <a:rPr lang="en-US" altLang="zh-CN" b="1" spc="-1" dirty="0">
                <a:solidFill>
                  <a:srgbClr val="595959"/>
                </a:solidFill>
                <a:ea typeface="FZLanTingHeiS-EL-GB" panose="02000000000000000000" pitchFamily="2" charset="-122"/>
              </a:rPr>
              <a:t>1200x2600 mm</a:t>
            </a:r>
          </a:p>
        </p:txBody>
      </p:sp>
      <p:sp>
        <p:nvSpPr>
          <p:cNvPr id="41" name="文本框 40">
            <a:extLst>
              <a:ext uri="{FF2B5EF4-FFF2-40B4-BE49-F238E27FC236}">
                <a16:creationId xmlns:a16="http://schemas.microsoft.com/office/drawing/2014/main" id="{21A9696A-9130-4795-A5D8-9AD189867BA5}"/>
              </a:ext>
            </a:extLst>
          </p:cNvPr>
          <p:cNvSpPr txBox="1"/>
          <p:nvPr/>
        </p:nvSpPr>
        <p:spPr>
          <a:xfrm>
            <a:off x="3496695" y="3802101"/>
            <a:ext cx="1681095" cy="466153"/>
          </a:xfrm>
          <a:prstGeom prst="rect">
            <a:avLst/>
          </a:prstGeom>
          <a:noFill/>
        </p:spPr>
        <p:txBody>
          <a:bodyPr wrap="square">
            <a:spAutoFit/>
          </a:bodyPr>
          <a:lstStyle/>
          <a:p>
            <a:pPr algn="just">
              <a:lnSpc>
                <a:spcPct val="150000"/>
              </a:lnSpc>
            </a:pPr>
            <a:r>
              <a:rPr lang="en-US" altLang="zh-CN" b="1" spc="-1" dirty="0">
                <a:solidFill>
                  <a:srgbClr val="595959"/>
                </a:solidFill>
                <a:ea typeface="FZLanTingHeiS-EL-GB" panose="02000000000000000000" pitchFamily="2" charset="-122"/>
              </a:rPr>
              <a:t>X 6 </a:t>
            </a:r>
          </a:p>
        </p:txBody>
      </p:sp>
      <p:sp>
        <p:nvSpPr>
          <p:cNvPr id="45" name="文本框 44">
            <a:extLst>
              <a:ext uri="{FF2B5EF4-FFF2-40B4-BE49-F238E27FC236}">
                <a16:creationId xmlns:a16="http://schemas.microsoft.com/office/drawing/2014/main" id="{82F95F51-248F-4A49-91ED-7719CAD1E082}"/>
              </a:ext>
            </a:extLst>
          </p:cNvPr>
          <p:cNvSpPr txBox="1"/>
          <p:nvPr/>
        </p:nvSpPr>
        <p:spPr>
          <a:xfrm>
            <a:off x="3496695" y="4357223"/>
            <a:ext cx="4275705" cy="881652"/>
          </a:xfrm>
          <a:prstGeom prst="rect">
            <a:avLst/>
          </a:prstGeom>
          <a:noFill/>
        </p:spPr>
        <p:txBody>
          <a:bodyPr wrap="square">
            <a:spAutoFit/>
          </a:bodyPr>
          <a:lstStyle/>
          <a:p>
            <a:pPr algn="just">
              <a:lnSpc>
                <a:spcPct val="150000"/>
              </a:lnSpc>
            </a:pPr>
            <a:r>
              <a:rPr lang="zh-CN" altLang="en-US" b="1" spc="-1" dirty="0">
                <a:solidFill>
                  <a:srgbClr val="595959"/>
                </a:solidFill>
                <a:ea typeface="FZLanTingHeiS-EL-GB" panose="02000000000000000000" pitchFamily="2" charset="-122"/>
              </a:rPr>
              <a:t>可在展区中正反两面展示 不一定上墙面</a:t>
            </a:r>
            <a:r>
              <a:rPr lang="en-US" altLang="zh-CN" b="1" spc="-1" dirty="0">
                <a:solidFill>
                  <a:srgbClr val="595959"/>
                </a:solidFill>
                <a:ea typeface="FZLanTingHeiS-EL-GB" panose="02000000000000000000" pitchFamily="2" charset="-122"/>
              </a:rPr>
              <a:t>  </a:t>
            </a:r>
            <a:r>
              <a:rPr lang="zh-CN" altLang="en-US" b="1" spc="-1" dirty="0">
                <a:solidFill>
                  <a:srgbClr val="595959"/>
                </a:solidFill>
                <a:ea typeface="FZLanTingHeiS-EL-GB" panose="02000000000000000000" pitchFamily="2" charset="-122"/>
              </a:rPr>
              <a:t>开放性自行设计</a:t>
            </a:r>
            <a:endParaRPr lang="en-US" altLang="zh-CN" b="1" spc="-1" dirty="0">
              <a:solidFill>
                <a:srgbClr val="595959"/>
              </a:solidFill>
              <a:ea typeface="FZLanTingHeiS-EL-GB" panose="02000000000000000000" pitchFamily="2" charset="-122"/>
            </a:endParaRPr>
          </a:p>
        </p:txBody>
      </p:sp>
      <p:sp>
        <p:nvSpPr>
          <p:cNvPr id="48" name="矩形 47">
            <a:extLst>
              <a:ext uri="{FF2B5EF4-FFF2-40B4-BE49-F238E27FC236}">
                <a16:creationId xmlns:a16="http://schemas.microsoft.com/office/drawing/2014/main" id="{5E87B72F-5995-49CA-96FD-1E02180C17F0}"/>
              </a:ext>
            </a:extLst>
          </p:cNvPr>
          <p:cNvSpPr/>
          <p:nvPr/>
        </p:nvSpPr>
        <p:spPr>
          <a:xfrm>
            <a:off x="8290996" y="2324566"/>
            <a:ext cx="2130858" cy="3084150"/>
          </a:xfrm>
          <a:prstGeom prst="rect">
            <a:avLst/>
          </a:prstGeom>
        </p:spPr>
        <p:style>
          <a:lnRef idx="2">
            <a:schemeClr val="accent5"/>
          </a:lnRef>
          <a:fillRef idx="1">
            <a:schemeClr val="lt1"/>
          </a:fillRef>
          <a:effectRef idx="0">
            <a:schemeClr val="accent5"/>
          </a:effectRef>
          <a:fontRef idx="minor">
            <a:schemeClr val="dk1"/>
          </a:fontRef>
        </p:style>
        <p:txBody>
          <a:bodyPr rtlCol="0" anchor="ctr"/>
          <a:lstStyle/>
          <a:p>
            <a:pPr algn="ctr"/>
            <a:r>
              <a:rPr lang="zh-CN" altLang="en-US" dirty="0"/>
              <a:t>需要单面墙图文介绍硅酸钙产品及特性 应用场景等</a:t>
            </a:r>
          </a:p>
        </p:txBody>
      </p:sp>
      <p:sp>
        <p:nvSpPr>
          <p:cNvPr id="54" name="直角三角形 53">
            <a:extLst>
              <a:ext uri="{FF2B5EF4-FFF2-40B4-BE49-F238E27FC236}">
                <a16:creationId xmlns:a16="http://schemas.microsoft.com/office/drawing/2014/main" id="{AA44C83B-CEC0-4D01-9CBC-5538C5E3F9A6}"/>
              </a:ext>
            </a:extLst>
          </p:cNvPr>
          <p:cNvSpPr/>
          <p:nvPr/>
        </p:nvSpPr>
        <p:spPr>
          <a:xfrm flipH="1" flipV="1">
            <a:off x="10543912" y="-16413"/>
            <a:ext cx="1648088" cy="1604578"/>
          </a:xfrm>
          <a:prstGeom prst="rtTriangle">
            <a:avLst/>
          </a:prstGeom>
          <a:solidFill>
            <a:schemeClr val="accent3">
              <a:lumMod val="40000"/>
              <a:lumOff val="60000"/>
            </a:schemeClr>
          </a:solidFill>
        </p:spPr>
        <p:style>
          <a:lnRef idx="2">
            <a:schemeClr val="accent1"/>
          </a:lnRef>
          <a:fillRef idx="1">
            <a:schemeClr val="lt1"/>
          </a:fillRef>
          <a:effectRef idx="0">
            <a:schemeClr val="accent1"/>
          </a:effectRef>
          <a:fontRef idx="minor">
            <a:schemeClr val="dk1"/>
          </a:fontRef>
        </p:style>
        <p:txBody>
          <a:bodyPr rtlCol="0" anchor="ctr"/>
          <a:lstStyle/>
          <a:p>
            <a:pPr algn="ctr"/>
            <a:endParaRPr lang="zh-CN" altLang="en-US"/>
          </a:p>
        </p:txBody>
      </p:sp>
    </p:spTree>
    <p:extLst>
      <p:ext uri="{BB962C8B-B14F-4D97-AF65-F5344CB8AC3E}">
        <p14:creationId xmlns:p14="http://schemas.microsoft.com/office/powerpoint/2010/main" val="67952731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501" name="image 501"/>
          <p:cNvPicPr>
            <a:picLocks noChangeAspect="1"/>
          </p:cNvPicPr>
          <p:nvPr/>
        </p:nvPicPr>
        <p:blipFill>
          <a:blip r:embed="rId2"/>
          <a:srcRect/>
          <a:stretch>
            <a:fillRect/>
          </a:stretch>
        </p:blipFill>
        <p:spPr>
          <a:xfrm>
            <a:off x="10346" y="-19050"/>
            <a:ext cx="12192000" cy="6877050"/>
          </a:xfrm>
          <a:prstGeom prst="rect">
            <a:avLst/>
          </a:prstGeom>
        </p:spPr>
      </p:pic>
      <p:sp>
        <p:nvSpPr>
          <p:cNvPr id="5011" name="Object 5011"/>
          <p:cNvSpPr txBox="1"/>
          <p:nvPr/>
        </p:nvSpPr>
        <p:spPr>
          <a:xfrm>
            <a:off x="1129284" y="2663190"/>
            <a:ext cx="812800" cy="381000"/>
          </a:xfrm>
          <a:prstGeom prst="rect">
            <a:avLst/>
          </a:prstGeom>
        </p:spPr>
        <p:txBody>
          <a:bodyPr vert="horz" wrap="square" lIns="0" tIns="0" rIns="0" bIns="0" rtlCol="0" anchor="t" anchorCtr="0">
            <a:noAutofit/>
          </a:bodyPr>
          <a:lstStyle/>
          <a:p>
            <a:pPr algn="l">
              <a:lnSpc>
                <a:spcPct val="100000"/>
              </a:lnSpc>
            </a:pPr>
            <a:endParaRPr lang="zh-CN" altLang="en-US" sz="2400" dirty="0"/>
          </a:p>
        </p:txBody>
      </p:sp>
      <p:sp>
        <p:nvSpPr>
          <p:cNvPr id="5012" name="Object 5012"/>
          <p:cNvSpPr txBox="1"/>
          <p:nvPr/>
        </p:nvSpPr>
        <p:spPr>
          <a:xfrm>
            <a:off x="1745233" y="3777741"/>
            <a:ext cx="825500" cy="177800"/>
          </a:xfrm>
          <a:prstGeom prst="rect">
            <a:avLst/>
          </a:prstGeom>
        </p:spPr>
        <p:txBody>
          <a:bodyPr vert="horz" wrap="square" lIns="0" tIns="0" rIns="0" bIns="0" rtlCol="0" anchor="t" anchorCtr="0">
            <a:noAutofit/>
          </a:bodyPr>
          <a:lstStyle/>
          <a:p>
            <a:pPr algn="l">
              <a:lnSpc>
                <a:spcPct val="100000"/>
              </a:lnSpc>
            </a:pPr>
            <a:endParaRPr lang="zh-CN" altLang="en-US" sz="1100" dirty="0"/>
          </a:p>
        </p:txBody>
      </p:sp>
      <p:pic>
        <p:nvPicPr>
          <p:cNvPr id="8" name="图片 7">
            <a:extLst>
              <a:ext uri="{FF2B5EF4-FFF2-40B4-BE49-F238E27FC236}">
                <a16:creationId xmlns:a16="http://schemas.microsoft.com/office/drawing/2014/main" id="{213C4179-E117-4AC6-A5DE-7BCC758648C3}"/>
              </a:ext>
            </a:extLst>
          </p:cNvPr>
          <p:cNvPicPr/>
          <p:nvPr/>
        </p:nvPicPr>
        <p:blipFill>
          <a:blip r:embed="rId3"/>
          <a:stretch>
            <a:fillRect/>
          </a:stretch>
        </p:blipFill>
        <p:spPr>
          <a:xfrm>
            <a:off x="-31038" y="-41535"/>
            <a:ext cx="12212692" cy="6867600"/>
          </a:xfrm>
          <a:prstGeom prst="rect">
            <a:avLst/>
          </a:prstGeom>
          <a:noFill/>
          <a:ln w="9525">
            <a:noFill/>
          </a:ln>
        </p:spPr>
      </p:pic>
      <p:sp>
        <p:nvSpPr>
          <p:cNvPr id="5023" name="Object 5023"/>
          <p:cNvSpPr txBox="1"/>
          <p:nvPr/>
        </p:nvSpPr>
        <p:spPr>
          <a:xfrm>
            <a:off x="842898" y="785876"/>
            <a:ext cx="4563492" cy="444500"/>
          </a:xfrm>
          <a:prstGeom prst="rect">
            <a:avLst/>
          </a:prstGeom>
        </p:spPr>
        <p:txBody>
          <a:bodyPr vert="horz" wrap="square" lIns="0" tIns="0" rIns="0" bIns="0" rtlCol="0" anchor="t" anchorCtr="0">
            <a:noAutofit/>
          </a:bodyPr>
          <a:lstStyle/>
          <a:p>
            <a:r>
              <a:rPr lang="zh-CN" altLang="en-US" sz="1935" b="1" spc="-1" dirty="0">
                <a:solidFill>
                  <a:srgbClr val="4D4D4D"/>
                </a:solidFill>
                <a:ea typeface="FZLanTingHeiS-B-GB" panose="02000000000000000000" pitchFamily="2" charset="-122"/>
              </a:rPr>
              <a:t>展品分区三：创新系列</a:t>
            </a:r>
          </a:p>
        </p:txBody>
      </p:sp>
      <p:pic>
        <p:nvPicPr>
          <p:cNvPr id="95025" name="image 5025"/>
          <p:cNvPicPr>
            <a:picLocks noChangeAspect="1"/>
          </p:cNvPicPr>
          <p:nvPr/>
        </p:nvPicPr>
        <p:blipFill>
          <a:blip r:embed="rId4"/>
          <a:srcRect/>
          <a:stretch>
            <a:fillRect/>
          </a:stretch>
        </p:blipFill>
        <p:spPr>
          <a:xfrm>
            <a:off x="635000" y="679450"/>
            <a:ext cx="88899" cy="495299"/>
          </a:xfrm>
          <a:prstGeom prst="rect">
            <a:avLst/>
          </a:prstGeom>
        </p:spPr>
      </p:pic>
      <p:sp>
        <p:nvSpPr>
          <p:cNvPr id="9" name="文本框 8">
            <a:extLst>
              <a:ext uri="{FF2B5EF4-FFF2-40B4-BE49-F238E27FC236}">
                <a16:creationId xmlns:a16="http://schemas.microsoft.com/office/drawing/2014/main" id="{01504ED9-D4E0-431E-AF31-CD146B7804C2}"/>
              </a:ext>
            </a:extLst>
          </p:cNvPr>
          <p:cNvSpPr txBox="1"/>
          <p:nvPr/>
        </p:nvSpPr>
        <p:spPr>
          <a:xfrm>
            <a:off x="798459" y="1135496"/>
            <a:ext cx="5897551" cy="424668"/>
          </a:xfrm>
          <a:prstGeom prst="rect">
            <a:avLst/>
          </a:prstGeom>
          <a:noFill/>
        </p:spPr>
        <p:txBody>
          <a:bodyPr wrap="square" rtlCol="0">
            <a:spAutoFit/>
          </a:bodyPr>
          <a:lstStyle/>
          <a:p>
            <a:pPr algn="just">
              <a:lnSpc>
                <a:spcPct val="150000"/>
              </a:lnSpc>
            </a:pPr>
            <a:r>
              <a:rPr lang="zh-CN" altLang="en-US" sz="1600" spc="-1" dirty="0">
                <a:solidFill>
                  <a:srgbClr val="595959"/>
                </a:solidFill>
                <a:ea typeface="FZLanTingHeiS-EL-GB" panose="02000000000000000000" pitchFamily="2" charset="-122"/>
              </a:rPr>
              <a:t>三款创新</a:t>
            </a:r>
            <a:endParaRPr lang="en-US" altLang="zh-CN" sz="1600" spc="-1" dirty="0">
              <a:solidFill>
                <a:srgbClr val="595959"/>
              </a:solidFill>
              <a:ea typeface="FZLanTingHeiS-EL-GB" panose="02000000000000000000" pitchFamily="2" charset="-122"/>
            </a:endParaRPr>
          </a:p>
        </p:txBody>
      </p:sp>
      <p:sp>
        <p:nvSpPr>
          <p:cNvPr id="2" name="矩形 1">
            <a:extLst>
              <a:ext uri="{FF2B5EF4-FFF2-40B4-BE49-F238E27FC236}">
                <a16:creationId xmlns:a16="http://schemas.microsoft.com/office/drawing/2014/main" id="{0002DF13-71CF-444F-8B3E-82AC721770A3}"/>
              </a:ext>
            </a:extLst>
          </p:cNvPr>
          <p:cNvSpPr/>
          <p:nvPr/>
        </p:nvSpPr>
        <p:spPr>
          <a:xfrm>
            <a:off x="1092554" y="2493103"/>
            <a:ext cx="2130858" cy="308415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圆角 4">
            <a:extLst>
              <a:ext uri="{FF2B5EF4-FFF2-40B4-BE49-F238E27FC236}">
                <a16:creationId xmlns:a16="http://schemas.microsoft.com/office/drawing/2014/main" id="{673F141B-18E9-4FBA-8D01-1059BB17AAA6}"/>
              </a:ext>
            </a:extLst>
          </p:cNvPr>
          <p:cNvSpPr/>
          <p:nvPr/>
        </p:nvSpPr>
        <p:spPr>
          <a:xfrm>
            <a:off x="1129733" y="1759535"/>
            <a:ext cx="2130858" cy="3810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zh-CN" altLang="en-US" dirty="0"/>
              <a:t>秸秆地板</a:t>
            </a:r>
          </a:p>
        </p:txBody>
      </p:sp>
      <p:sp>
        <p:nvSpPr>
          <p:cNvPr id="27" name="文本框 26">
            <a:extLst>
              <a:ext uri="{FF2B5EF4-FFF2-40B4-BE49-F238E27FC236}">
                <a16:creationId xmlns:a16="http://schemas.microsoft.com/office/drawing/2014/main" id="{A0C52B5E-E37E-4A5C-8D3F-6D2C9A47055D}"/>
              </a:ext>
            </a:extLst>
          </p:cNvPr>
          <p:cNvSpPr txBox="1"/>
          <p:nvPr/>
        </p:nvSpPr>
        <p:spPr>
          <a:xfrm>
            <a:off x="943995" y="5844651"/>
            <a:ext cx="2988109" cy="466153"/>
          </a:xfrm>
          <a:prstGeom prst="rect">
            <a:avLst/>
          </a:prstGeom>
          <a:noFill/>
        </p:spPr>
        <p:txBody>
          <a:bodyPr wrap="square">
            <a:spAutoFit/>
          </a:bodyPr>
          <a:lstStyle/>
          <a:p>
            <a:pPr algn="just">
              <a:lnSpc>
                <a:spcPct val="150000"/>
              </a:lnSpc>
            </a:pPr>
            <a:r>
              <a:rPr lang="zh-CN" altLang="en-US" b="1" spc="-1" dirty="0">
                <a:solidFill>
                  <a:srgbClr val="595959"/>
                </a:solidFill>
                <a:ea typeface="FZLanTingHeiS-EL-GB" panose="02000000000000000000" pitchFamily="2" charset="-122"/>
              </a:rPr>
              <a:t>尺寸为</a:t>
            </a:r>
            <a:r>
              <a:rPr lang="en-US" altLang="zh-CN" b="1" spc="-1" dirty="0">
                <a:solidFill>
                  <a:srgbClr val="595959"/>
                </a:solidFill>
                <a:ea typeface="FZLanTingHeiS-EL-GB" panose="02000000000000000000" pitchFamily="2" charset="-122"/>
              </a:rPr>
              <a:t>1200x2600 mm</a:t>
            </a:r>
          </a:p>
        </p:txBody>
      </p:sp>
      <p:sp>
        <p:nvSpPr>
          <p:cNvPr id="45" name="文本框 44">
            <a:extLst>
              <a:ext uri="{FF2B5EF4-FFF2-40B4-BE49-F238E27FC236}">
                <a16:creationId xmlns:a16="http://schemas.microsoft.com/office/drawing/2014/main" id="{82F95F51-248F-4A49-91ED-7719CAD1E082}"/>
              </a:ext>
            </a:extLst>
          </p:cNvPr>
          <p:cNvSpPr txBox="1"/>
          <p:nvPr/>
        </p:nvSpPr>
        <p:spPr>
          <a:xfrm>
            <a:off x="6841693" y="5842489"/>
            <a:ext cx="5022647" cy="881652"/>
          </a:xfrm>
          <a:prstGeom prst="rect">
            <a:avLst/>
          </a:prstGeom>
          <a:noFill/>
        </p:spPr>
        <p:txBody>
          <a:bodyPr wrap="square">
            <a:spAutoFit/>
          </a:bodyPr>
          <a:lstStyle/>
          <a:p>
            <a:pPr algn="just">
              <a:lnSpc>
                <a:spcPct val="150000"/>
              </a:lnSpc>
            </a:pPr>
            <a:r>
              <a:rPr lang="zh-CN" altLang="en-US" b="1" spc="-1" dirty="0">
                <a:solidFill>
                  <a:srgbClr val="595959"/>
                </a:solidFill>
                <a:ea typeface="FZLanTingHeiS-EL-GB" panose="02000000000000000000" pitchFamily="2" charset="-122"/>
              </a:rPr>
              <a:t>因创新材质，所以需要在展品周围展示原材料（期待创新的展示方式）</a:t>
            </a:r>
            <a:endParaRPr lang="en-US" altLang="zh-CN" b="1" spc="-1" dirty="0">
              <a:solidFill>
                <a:srgbClr val="595959"/>
              </a:solidFill>
              <a:ea typeface="FZLanTingHeiS-EL-GB" panose="02000000000000000000" pitchFamily="2" charset="-122"/>
            </a:endParaRPr>
          </a:p>
        </p:txBody>
      </p:sp>
      <p:sp>
        <p:nvSpPr>
          <p:cNvPr id="15" name="直角三角形 14">
            <a:extLst>
              <a:ext uri="{FF2B5EF4-FFF2-40B4-BE49-F238E27FC236}">
                <a16:creationId xmlns:a16="http://schemas.microsoft.com/office/drawing/2014/main" id="{D32A804E-1A5E-482B-9B50-873856B463D9}"/>
              </a:ext>
            </a:extLst>
          </p:cNvPr>
          <p:cNvSpPr/>
          <p:nvPr/>
        </p:nvSpPr>
        <p:spPr>
          <a:xfrm flipH="1" flipV="1">
            <a:off x="10543912" y="-16413"/>
            <a:ext cx="1648088" cy="1604578"/>
          </a:xfrm>
          <a:prstGeom prst="rtTriangle">
            <a:avLst/>
          </a:prstGeom>
          <a:solidFill>
            <a:schemeClr val="accent4">
              <a:lumMod val="20000"/>
              <a:lumOff val="80000"/>
            </a:schemeClr>
          </a:solidFill>
        </p:spPr>
        <p:style>
          <a:lnRef idx="2">
            <a:schemeClr val="accent1"/>
          </a:lnRef>
          <a:fillRef idx="1">
            <a:schemeClr val="lt1"/>
          </a:fillRef>
          <a:effectRef idx="0">
            <a:schemeClr val="accent1"/>
          </a:effectRef>
          <a:fontRef idx="minor">
            <a:schemeClr val="dk1"/>
          </a:fontRef>
        </p:style>
        <p:txBody>
          <a:bodyPr rtlCol="0" anchor="ctr"/>
          <a:lstStyle/>
          <a:p>
            <a:pPr algn="ctr"/>
            <a:endParaRPr lang="zh-CN" altLang="en-US"/>
          </a:p>
        </p:txBody>
      </p:sp>
      <p:sp>
        <p:nvSpPr>
          <p:cNvPr id="16" name="矩形 15">
            <a:extLst>
              <a:ext uri="{FF2B5EF4-FFF2-40B4-BE49-F238E27FC236}">
                <a16:creationId xmlns:a16="http://schemas.microsoft.com/office/drawing/2014/main" id="{75B683F2-2FD8-4C20-A32F-563537E81B17}"/>
              </a:ext>
            </a:extLst>
          </p:cNvPr>
          <p:cNvSpPr/>
          <p:nvPr/>
        </p:nvSpPr>
        <p:spPr>
          <a:xfrm>
            <a:off x="4305620" y="2493103"/>
            <a:ext cx="2130858" cy="308415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a:extLst>
              <a:ext uri="{FF2B5EF4-FFF2-40B4-BE49-F238E27FC236}">
                <a16:creationId xmlns:a16="http://schemas.microsoft.com/office/drawing/2014/main" id="{A0A63638-A921-4F50-A6C8-E9EB4CF9624E}"/>
              </a:ext>
            </a:extLst>
          </p:cNvPr>
          <p:cNvSpPr/>
          <p:nvPr/>
        </p:nvSpPr>
        <p:spPr>
          <a:xfrm>
            <a:off x="7518686" y="2493864"/>
            <a:ext cx="2130858" cy="308415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圆角 17">
            <a:extLst>
              <a:ext uri="{FF2B5EF4-FFF2-40B4-BE49-F238E27FC236}">
                <a16:creationId xmlns:a16="http://schemas.microsoft.com/office/drawing/2014/main" id="{EED081EA-5D51-4BFE-98B7-21F6C7ADBF6D}"/>
              </a:ext>
            </a:extLst>
          </p:cNvPr>
          <p:cNvSpPr/>
          <p:nvPr/>
        </p:nvSpPr>
        <p:spPr>
          <a:xfrm>
            <a:off x="4340961" y="1754814"/>
            <a:ext cx="2130858" cy="3810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US" altLang="zh-CN" dirty="0"/>
              <a:t>PET</a:t>
            </a:r>
            <a:r>
              <a:rPr lang="zh-CN" altLang="en-US" dirty="0"/>
              <a:t>地板</a:t>
            </a:r>
          </a:p>
        </p:txBody>
      </p:sp>
      <p:sp>
        <p:nvSpPr>
          <p:cNvPr id="19" name="矩形: 圆角 18">
            <a:extLst>
              <a:ext uri="{FF2B5EF4-FFF2-40B4-BE49-F238E27FC236}">
                <a16:creationId xmlns:a16="http://schemas.microsoft.com/office/drawing/2014/main" id="{F48B6492-EA95-4835-8F7E-4F8E6AC29C0C}"/>
              </a:ext>
            </a:extLst>
          </p:cNvPr>
          <p:cNvSpPr/>
          <p:nvPr/>
        </p:nvSpPr>
        <p:spPr>
          <a:xfrm>
            <a:off x="7552189" y="1760109"/>
            <a:ext cx="2130858" cy="3810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zh-CN" altLang="en-US" dirty="0"/>
              <a:t>硅酸钙地板</a:t>
            </a:r>
          </a:p>
        </p:txBody>
      </p:sp>
      <p:pic>
        <p:nvPicPr>
          <p:cNvPr id="4" name="图片 3">
            <a:extLst>
              <a:ext uri="{FF2B5EF4-FFF2-40B4-BE49-F238E27FC236}">
                <a16:creationId xmlns:a16="http://schemas.microsoft.com/office/drawing/2014/main" id="{600395AD-7C1A-4AF7-9EC8-0BA11B6C7411}"/>
              </a:ext>
            </a:extLst>
          </p:cNvPr>
          <p:cNvPicPr>
            <a:picLocks noChangeAspect="1"/>
          </p:cNvPicPr>
          <p:nvPr/>
        </p:nvPicPr>
        <p:blipFill>
          <a:blip r:embed="rId5"/>
          <a:stretch>
            <a:fillRect/>
          </a:stretch>
        </p:blipFill>
        <p:spPr>
          <a:xfrm>
            <a:off x="10375098" y="3201920"/>
            <a:ext cx="1565107" cy="2087625"/>
          </a:xfrm>
          <a:prstGeom prst="rect">
            <a:avLst/>
          </a:prstGeom>
        </p:spPr>
      </p:pic>
    </p:spTree>
    <p:extLst>
      <p:ext uri="{BB962C8B-B14F-4D97-AF65-F5344CB8AC3E}">
        <p14:creationId xmlns:p14="http://schemas.microsoft.com/office/powerpoint/2010/main" val="247889768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501" name="image 501"/>
          <p:cNvPicPr>
            <a:picLocks noChangeAspect="1"/>
          </p:cNvPicPr>
          <p:nvPr/>
        </p:nvPicPr>
        <p:blipFill>
          <a:blip r:embed="rId2"/>
          <a:srcRect/>
          <a:stretch>
            <a:fillRect/>
          </a:stretch>
        </p:blipFill>
        <p:spPr>
          <a:xfrm>
            <a:off x="10346" y="-19050"/>
            <a:ext cx="12192000" cy="6877050"/>
          </a:xfrm>
          <a:prstGeom prst="rect">
            <a:avLst/>
          </a:prstGeom>
        </p:spPr>
      </p:pic>
      <p:sp>
        <p:nvSpPr>
          <p:cNvPr id="5011" name="Object 5011"/>
          <p:cNvSpPr txBox="1"/>
          <p:nvPr/>
        </p:nvSpPr>
        <p:spPr>
          <a:xfrm>
            <a:off x="1129284" y="2663190"/>
            <a:ext cx="812800" cy="381000"/>
          </a:xfrm>
          <a:prstGeom prst="rect">
            <a:avLst/>
          </a:prstGeom>
        </p:spPr>
        <p:txBody>
          <a:bodyPr vert="horz" wrap="square" lIns="0" tIns="0" rIns="0" bIns="0" rtlCol="0" anchor="t" anchorCtr="0">
            <a:noAutofit/>
          </a:bodyPr>
          <a:lstStyle/>
          <a:p>
            <a:pPr algn="l">
              <a:lnSpc>
                <a:spcPct val="100000"/>
              </a:lnSpc>
            </a:pPr>
            <a:endParaRPr lang="zh-CN" altLang="en-US" sz="2400" dirty="0"/>
          </a:p>
        </p:txBody>
      </p:sp>
      <p:sp>
        <p:nvSpPr>
          <p:cNvPr id="5012" name="Object 5012"/>
          <p:cNvSpPr txBox="1"/>
          <p:nvPr/>
        </p:nvSpPr>
        <p:spPr>
          <a:xfrm>
            <a:off x="1745233" y="3777741"/>
            <a:ext cx="825500" cy="177800"/>
          </a:xfrm>
          <a:prstGeom prst="rect">
            <a:avLst/>
          </a:prstGeom>
        </p:spPr>
        <p:txBody>
          <a:bodyPr vert="horz" wrap="square" lIns="0" tIns="0" rIns="0" bIns="0" rtlCol="0" anchor="t" anchorCtr="0">
            <a:noAutofit/>
          </a:bodyPr>
          <a:lstStyle/>
          <a:p>
            <a:pPr algn="l">
              <a:lnSpc>
                <a:spcPct val="100000"/>
              </a:lnSpc>
            </a:pPr>
            <a:endParaRPr lang="zh-CN" altLang="en-US" sz="1100" dirty="0"/>
          </a:p>
        </p:txBody>
      </p:sp>
      <p:pic>
        <p:nvPicPr>
          <p:cNvPr id="8" name="图片 7">
            <a:extLst>
              <a:ext uri="{FF2B5EF4-FFF2-40B4-BE49-F238E27FC236}">
                <a16:creationId xmlns:a16="http://schemas.microsoft.com/office/drawing/2014/main" id="{213C4179-E117-4AC6-A5DE-7BCC758648C3}"/>
              </a:ext>
            </a:extLst>
          </p:cNvPr>
          <p:cNvPicPr/>
          <p:nvPr/>
        </p:nvPicPr>
        <p:blipFill>
          <a:blip r:embed="rId3"/>
          <a:stretch>
            <a:fillRect/>
          </a:stretch>
        </p:blipFill>
        <p:spPr>
          <a:xfrm>
            <a:off x="-31038" y="-41535"/>
            <a:ext cx="12212692" cy="6867600"/>
          </a:xfrm>
          <a:prstGeom prst="rect">
            <a:avLst/>
          </a:prstGeom>
          <a:noFill/>
          <a:ln w="9525">
            <a:noFill/>
          </a:ln>
        </p:spPr>
      </p:pic>
      <p:sp>
        <p:nvSpPr>
          <p:cNvPr id="5023" name="Object 5023"/>
          <p:cNvSpPr txBox="1"/>
          <p:nvPr/>
        </p:nvSpPr>
        <p:spPr>
          <a:xfrm>
            <a:off x="842898" y="785876"/>
            <a:ext cx="4563492" cy="444500"/>
          </a:xfrm>
          <a:prstGeom prst="rect">
            <a:avLst/>
          </a:prstGeom>
        </p:spPr>
        <p:txBody>
          <a:bodyPr vert="horz" wrap="square" lIns="0" tIns="0" rIns="0" bIns="0" rtlCol="0" anchor="t" anchorCtr="0">
            <a:noAutofit/>
          </a:bodyPr>
          <a:lstStyle/>
          <a:p>
            <a:r>
              <a:rPr lang="zh-CN" altLang="en-US" sz="1935" b="1" spc="-1" dirty="0">
                <a:solidFill>
                  <a:srgbClr val="4D4D4D"/>
                </a:solidFill>
                <a:ea typeface="FZLanTingHeiS-B-GB" panose="02000000000000000000" pitchFamily="2" charset="-122"/>
              </a:rPr>
              <a:t>展品分区 附加：实验区</a:t>
            </a:r>
          </a:p>
        </p:txBody>
      </p:sp>
      <p:pic>
        <p:nvPicPr>
          <p:cNvPr id="95025" name="image 5025"/>
          <p:cNvPicPr>
            <a:picLocks noChangeAspect="1"/>
          </p:cNvPicPr>
          <p:nvPr/>
        </p:nvPicPr>
        <p:blipFill>
          <a:blip r:embed="rId4"/>
          <a:srcRect/>
          <a:stretch>
            <a:fillRect/>
          </a:stretch>
        </p:blipFill>
        <p:spPr>
          <a:xfrm>
            <a:off x="635000" y="679450"/>
            <a:ext cx="88899" cy="495299"/>
          </a:xfrm>
          <a:prstGeom prst="rect">
            <a:avLst/>
          </a:prstGeom>
        </p:spPr>
      </p:pic>
      <p:sp>
        <p:nvSpPr>
          <p:cNvPr id="15" name="直角三角形 14">
            <a:extLst>
              <a:ext uri="{FF2B5EF4-FFF2-40B4-BE49-F238E27FC236}">
                <a16:creationId xmlns:a16="http://schemas.microsoft.com/office/drawing/2014/main" id="{D32A804E-1A5E-482B-9B50-873856B463D9}"/>
              </a:ext>
            </a:extLst>
          </p:cNvPr>
          <p:cNvSpPr/>
          <p:nvPr/>
        </p:nvSpPr>
        <p:spPr>
          <a:xfrm flipH="1" flipV="1">
            <a:off x="10543912" y="-16413"/>
            <a:ext cx="1648088" cy="1604578"/>
          </a:xfrm>
          <a:prstGeom prst="rtTriangle">
            <a:avLst/>
          </a:prstGeom>
          <a:solidFill>
            <a:schemeClr val="accent4">
              <a:lumMod val="20000"/>
              <a:lumOff val="80000"/>
            </a:schemeClr>
          </a:solidFill>
        </p:spPr>
        <p:style>
          <a:lnRef idx="2">
            <a:schemeClr val="accent1"/>
          </a:lnRef>
          <a:fillRef idx="1">
            <a:schemeClr val="lt1"/>
          </a:fillRef>
          <a:effectRef idx="0">
            <a:schemeClr val="accent1"/>
          </a:effectRef>
          <a:fontRef idx="minor">
            <a:schemeClr val="dk1"/>
          </a:fontRef>
        </p:style>
        <p:txBody>
          <a:bodyPr rtlCol="0" anchor="ctr"/>
          <a:lstStyle/>
          <a:p>
            <a:pPr algn="ctr"/>
            <a:endParaRPr lang="zh-CN" altLang="en-US"/>
          </a:p>
        </p:txBody>
      </p:sp>
      <p:sp>
        <p:nvSpPr>
          <p:cNvPr id="18" name="矩形: 圆角 17">
            <a:extLst>
              <a:ext uri="{FF2B5EF4-FFF2-40B4-BE49-F238E27FC236}">
                <a16:creationId xmlns:a16="http://schemas.microsoft.com/office/drawing/2014/main" id="{EED081EA-5D51-4BFE-98B7-21F6C7ADBF6D}"/>
              </a:ext>
            </a:extLst>
          </p:cNvPr>
          <p:cNvSpPr/>
          <p:nvPr/>
        </p:nvSpPr>
        <p:spPr>
          <a:xfrm>
            <a:off x="1773510" y="3263449"/>
            <a:ext cx="2130858" cy="3810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zh-CN" altLang="en-US" dirty="0"/>
              <a:t>耐磨测试</a:t>
            </a:r>
          </a:p>
        </p:txBody>
      </p:sp>
      <p:sp>
        <p:nvSpPr>
          <p:cNvPr id="19" name="矩形: 圆角 18">
            <a:extLst>
              <a:ext uri="{FF2B5EF4-FFF2-40B4-BE49-F238E27FC236}">
                <a16:creationId xmlns:a16="http://schemas.microsoft.com/office/drawing/2014/main" id="{F48B6492-EA95-4835-8F7E-4F8E6AC29C0C}"/>
              </a:ext>
            </a:extLst>
          </p:cNvPr>
          <p:cNvSpPr/>
          <p:nvPr/>
        </p:nvSpPr>
        <p:spPr>
          <a:xfrm>
            <a:off x="6696010" y="3201765"/>
            <a:ext cx="2130858" cy="3810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zh-CN" altLang="en-US" dirty="0"/>
              <a:t>稳定性测试</a:t>
            </a:r>
          </a:p>
        </p:txBody>
      </p:sp>
    </p:spTree>
    <p:extLst>
      <p:ext uri="{BB962C8B-B14F-4D97-AF65-F5344CB8AC3E}">
        <p14:creationId xmlns:p14="http://schemas.microsoft.com/office/powerpoint/2010/main" val="223133064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501" name="image 501"/>
          <p:cNvPicPr>
            <a:picLocks noChangeAspect="1"/>
          </p:cNvPicPr>
          <p:nvPr/>
        </p:nvPicPr>
        <p:blipFill>
          <a:blip r:embed="rId2"/>
          <a:srcRect/>
          <a:stretch>
            <a:fillRect/>
          </a:stretch>
        </p:blipFill>
        <p:spPr>
          <a:xfrm>
            <a:off x="-33814" y="-19050"/>
            <a:ext cx="12192000" cy="6877050"/>
          </a:xfrm>
          <a:prstGeom prst="rect">
            <a:avLst/>
          </a:prstGeom>
        </p:spPr>
      </p:pic>
      <p:sp>
        <p:nvSpPr>
          <p:cNvPr id="5011" name="Object 5011"/>
          <p:cNvSpPr txBox="1"/>
          <p:nvPr/>
        </p:nvSpPr>
        <p:spPr>
          <a:xfrm>
            <a:off x="1129284" y="2663190"/>
            <a:ext cx="812800" cy="381000"/>
          </a:xfrm>
          <a:prstGeom prst="rect">
            <a:avLst/>
          </a:prstGeom>
        </p:spPr>
        <p:txBody>
          <a:bodyPr vert="horz" wrap="square" lIns="0" tIns="0" rIns="0" bIns="0" rtlCol="0" anchor="t" anchorCtr="0">
            <a:noAutofit/>
          </a:bodyPr>
          <a:lstStyle/>
          <a:p>
            <a:pPr algn="l">
              <a:lnSpc>
                <a:spcPct val="100000"/>
              </a:lnSpc>
            </a:pPr>
            <a:endParaRPr lang="zh-CN" altLang="en-US" sz="2400" dirty="0"/>
          </a:p>
        </p:txBody>
      </p:sp>
      <p:sp>
        <p:nvSpPr>
          <p:cNvPr id="5012" name="Object 5012"/>
          <p:cNvSpPr txBox="1"/>
          <p:nvPr/>
        </p:nvSpPr>
        <p:spPr>
          <a:xfrm>
            <a:off x="1745233" y="3777741"/>
            <a:ext cx="825500" cy="177800"/>
          </a:xfrm>
          <a:prstGeom prst="rect">
            <a:avLst/>
          </a:prstGeom>
        </p:spPr>
        <p:txBody>
          <a:bodyPr vert="horz" wrap="square" lIns="0" tIns="0" rIns="0" bIns="0" rtlCol="0" anchor="t" anchorCtr="0">
            <a:noAutofit/>
          </a:bodyPr>
          <a:lstStyle/>
          <a:p>
            <a:pPr algn="l">
              <a:lnSpc>
                <a:spcPct val="100000"/>
              </a:lnSpc>
            </a:pPr>
            <a:endParaRPr lang="zh-CN" altLang="en-US" sz="1100" dirty="0"/>
          </a:p>
        </p:txBody>
      </p:sp>
      <p:pic>
        <p:nvPicPr>
          <p:cNvPr id="8" name="图片 7">
            <a:extLst>
              <a:ext uri="{FF2B5EF4-FFF2-40B4-BE49-F238E27FC236}">
                <a16:creationId xmlns:a16="http://schemas.microsoft.com/office/drawing/2014/main" id="{213C4179-E117-4AC6-A5DE-7BCC758648C3}"/>
              </a:ext>
            </a:extLst>
          </p:cNvPr>
          <p:cNvPicPr/>
          <p:nvPr/>
        </p:nvPicPr>
        <p:blipFill>
          <a:blip r:embed="rId3"/>
          <a:stretch>
            <a:fillRect/>
          </a:stretch>
        </p:blipFill>
        <p:spPr>
          <a:xfrm>
            <a:off x="-13224" y="-3840"/>
            <a:ext cx="12212692" cy="6867600"/>
          </a:xfrm>
          <a:prstGeom prst="rect">
            <a:avLst/>
          </a:prstGeom>
          <a:noFill/>
          <a:ln w="9525">
            <a:noFill/>
          </a:ln>
        </p:spPr>
      </p:pic>
      <p:sp>
        <p:nvSpPr>
          <p:cNvPr id="5023" name="Object 5023"/>
          <p:cNvSpPr txBox="1"/>
          <p:nvPr/>
        </p:nvSpPr>
        <p:spPr>
          <a:xfrm>
            <a:off x="842898" y="785876"/>
            <a:ext cx="3427443" cy="444500"/>
          </a:xfrm>
          <a:prstGeom prst="rect">
            <a:avLst/>
          </a:prstGeom>
        </p:spPr>
        <p:txBody>
          <a:bodyPr vert="horz" wrap="square" lIns="0" tIns="0" rIns="0" bIns="0" rtlCol="0" anchor="t" anchorCtr="0">
            <a:noAutofit/>
          </a:bodyPr>
          <a:lstStyle/>
          <a:p>
            <a:r>
              <a:rPr lang="zh-CN" altLang="en-US" sz="1935" b="1" spc="-1" dirty="0">
                <a:solidFill>
                  <a:srgbClr val="4D4D4D"/>
                </a:solidFill>
                <a:ea typeface="FZLanTingHeiS-B-GB" panose="02000000000000000000" pitchFamily="2" charset="-122"/>
              </a:rPr>
              <a:t>展位布局及动线需求</a:t>
            </a:r>
          </a:p>
        </p:txBody>
      </p:sp>
      <p:pic>
        <p:nvPicPr>
          <p:cNvPr id="95025" name="image 5025"/>
          <p:cNvPicPr>
            <a:picLocks noChangeAspect="1"/>
          </p:cNvPicPr>
          <p:nvPr/>
        </p:nvPicPr>
        <p:blipFill>
          <a:blip r:embed="rId4"/>
          <a:srcRect/>
          <a:stretch>
            <a:fillRect/>
          </a:stretch>
        </p:blipFill>
        <p:spPr>
          <a:xfrm>
            <a:off x="635000" y="679450"/>
            <a:ext cx="88899" cy="495299"/>
          </a:xfrm>
          <a:prstGeom prst="rect">
            <a:avLst/>
          </a:prstGeom>
        </p:spPr>
      </p:pic>
      <p:sp>
        <p:nvSpPr>
          <p:cNvPr id="10" name="文本框 9">
            <a:extLst>
              <a:ext uri="{FF2B5EF4-FFF2-40B4-BE49-F238E27FC236}">
                <a16:creationId xmlns:a16="http://schemas.microsoft.com/office/drawing/2014/main" id="{468BDC40-F225-4F0C-B0F8-BF86B6F7FE0D}"/>
              </a:ext>
            </a:extLst>
          </p:cNvPr>
          <p:cNvSpPr txBox="1"/>
          <p:nvPr/>
        </p:nvSpPr>
        <p:spPr>
          <a:xfrm>
            <a:off x="635000" y="1386786"/>
            <a:ext cx="9984950" cy="3477875"/>
          </a:xfrm>
          <a:prstGeom prst="rect">
            <a:avLst/>
          </a:prstGeom>
          <a:noFill/>
        </p:spPr>
        <p:txBody>
          <a:bodyPr wrap="square" rtlCol="0">
            <a:spAutoFit/>
          </a:bodyPr>
          <a:lstStyle/>
          <a:p>
            <a:pPr algn="just">
              <a:lnSpc>
                <a:spcPct val="150000"/>
              </a:lnSpc>
            </a:pPr>
            <a:endParaRPr lang="en-US" altLang="zh-CN" sz="1600" b="1" spc="-1" dirty="0">
              <a:solidFill>
                <a:srgbClr val="595959"/>
              </a:solidFill>
              <a:ea typeface="FZLanTingHeiS-EL-GB" panose="02000000000000000000" pitchFamily="2" charset="-122"/>
            </a:endParaRPr>
          </a:p>
          <a:p>
            <a:pPr marL="285750" indent="-285750" algn="just">
              <a:lnSpc>
                <a:spcPct val="150000"/>
              </a:lnSpc>
              <a:buFontTx/>
              <a:buChar char="-"/>
            </a:pPr>
            <a:r>
              <a:rPr lang="zh-CN" altLang="en-US" sz="1600" spc="-1" dirty="0">
                <a:solidFill>
                  <a:srgbClr val="595959"/>
                </a:solidFill>
                <a:ea typeface="FZLanTingHeiS-EL-GB" panose="02000000000000000000" pitchFamily="2" charset="-122"/>
              </a:rPr>
              <a:t>由于展区面积大，产品类目繁多，希望设计出合理的观展动线以及从四开口各个方位展品最大化露出</a:t>
            </a:r>
            <a:endParaRPr lang="en-US" altLang="zh-CN" sz="1600" spc="-1" dirty="0">
              <a:solidFill>
                <a:srgbClr val="595959"/>
              </a:solidFill>
              <a:ea typeface="FZLanTingHeiS-EL-GB" panose="02000000000000000000" pitchFamily="2" charset="-122"/>
            </a:endParaRPr>
          </a:p>
          <a:p>
            <a:pPr marL="285750" indent="-285750" algn="just">
              <a:lnSpc>
                <a:spcPct val="150000"/>
              </a:lnSpc>
              <a:buFontTx/>
              <a:buChar char="-"/>
            </a:pPr>
            <a:r>
              <a:rPr lang="zh-CN" altLang="en-US" sz="1600" spc="-1" dirty="0">
                <a:solidFill>
                  <a:srgbClr val="595959"/>
                </a:solidFill>
                <a:ea typeface="FZLanTingHeiS-EL-GB" panose="02000000000000000000" pitchFamily="2" charset="-122"/>
              </a:rPr>
              <a:t>为加深圣象品牌在俄罗斯的渗透，展位设计需体现品牌介绍、历史节点及全球布局，可直观简明向参观者传递圣象品牌的重要信息</a:t>
            </a:r>
            <a:endParaRPr lang="en-US" altLang="zh-CN" sz="1600" spc="-1" dirty="0">
              <a:solidFill>
                <a:srgbClr val="595959"/>
              </a:solidFill>
              <a:ea typeface="FZLanTingHeiS-EL-GB" panose="02000000000000000000" pitchFamily="2" charset="-122"/>
            </a:endParaRPr>
          </a:p>
          <a:p>
            <a:pPr marL="285750" indent="-285750" algn="just">
              <a:lnSpc>
                <a:spcPct val="150000"/>
              </a:lnSpc>
              <a:buFontTx/>
              <a:buChar char="-"/>
            </a:pPr>
            <a:r>
              <a:rPr lang="zh-CN" altLang="en-US" sz="1600" spc="-1" dirty="0">
                <a:solidFill>
                  <a:srgbClr val="595959"/>
                </a:solidFill>
                <a:ea typeface="FZLanTingHeiS-EL-GB" panose="02000000000000000000" pitchFamily="2" charset="-122"/>
              </a:rPr>
              <a:t>希望展区设计可以使用大幅展板面积来体现产品。</a:t>
            </a:r>
            <a:endParaRPr lang="en-US" altLang="zh-CN" sz="1600" spc="-1" dirty="0">
              <a:solidFill>
                <a:srgbClr val="595959"/>
              </a:solidFill>
              <a:ea typeface="FZLanTingHeiS-EL-GB" panose="02000000000000000000" pitchFamily="2" charset="-122"/>
            </a:endParaRPr>
          </a:p>
          <a:p>
            <a:pPr indent="-285750" algn="just">
              <a:lnSpc>
                <a:spcPct val="150000"/>
              </a:lnSpc>
              <a:buFontTx/>
              <a:buChar char="-"/>
            </a:pPr>
            <a:r>
              <a:rPr lang="zh-CN" altLang="en-US" sz="1600" spc="-1" dirty="0">
                <a:solidFill>
                  <a:srgbClr val="595959"/>
                </a:solidFill>
                <a:ea typeface="FZLanTingHeiS-EL-GB" panose="02000000000000000000" pitchFamily="2" charset="-122"/>
              </a:rPr>
              <a:t>需巧妙设计展品展区的布局以及人流引导的动线，需尽量实现将观展人流引导进入展区，并最终讲人流聚集至洽谈区</a:t>
            </a:r>
            <a:endParaRPr lang="en-US" altLang="zh-CN" sz="1600" spc="-1" dirty="0">
              <a:solidFill>
                <a:srgbClr val="595959"/>
              </a:solidFill>
              <a:ea typeface="FZLanTingHeiS-EL-GB" panose="02000000000000000000" pitchFamily="2" charset="-122"/>
            </a:endParaRPr>
          </a:p>
          <a:p>
            <a:pPr indent="-285750" algn="just">
              <a:lnSpc>
                <a:spcPct val="150000"/>
              </a:lnSpc>
              <a:buFontTx/>
              <a:buChar char="-"/>
            </a:pPr>
            <a:r>
              <a:rPr lang="zh-CN" altLang="en-US" sz="1600" spc="-1" dirty="0">
                <a:solidFill>
                  <a:srgbClr val="595959"/>
                </a:solidFill>
                <a:ea typeface="FZLanTingHeiS-EL-GB" panose="02000000000000000000" pitchFamily="2" charset="-122"/>
              </a:rPr>
              <a:t>需脱离死板洽谈模式，避免过于商业化和教条的陈列。</a:t>
            </a:r>
            <a:endParaRPr lang="en-US" altLang="zh-CN" sz="1600" spc="-1" dirty="0">
              <a:solidFill>
                <a:srgbClr val="595959"/>
              </a:solidFill>
              <a:ea typeface="FZLanTingHeiS-EL-GB" panose="02000000000000000000" pitchFamily="2" charset="-122"/>
            </a:endParaRPr>
          </a:p>
          <a:p>
            <a:pPr algn="just"/>
            <a:endParaRPr lang="en-US" altLang="zh-CN" sz="1400" dirty="0">
              <a:solidFill>
                <a:srgbClr val="0D0D0D"/>
              </a:solidFill>
              <a:latin typeface="微软雅黑" panose="020B0503020204020204" pitchFamily="34" charset="-122"/>
              <a:ea typeface="微软雅黑" panose="020B0503020204020204" pitchFamily="34" charset="-122"/>
            </a:endParaRPr>
          </a:p>
          <a:p>
            <a:pPr algn="just"/>
            <a:endParaRPr lang="en-US" altLang="zh-CN" sz="1400" dirty="0">
              <a:solidFill>
                <a:srgbClr val="0D0D0D"/>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95664096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图片 13">
            <a:extLst>
              <a:ext uri="{FF2B5EF4-FFF2-40B4-BE49-F238E27FC236}">
                <a16:creationId xmlns:a16="http://schemas.microsoft.com/office/drawing/2014/main" id="{424DB938-2430-9243-A370-8AA16FFF30D2}"/>
              </a:ext>
            </a:extLst>
          </p:cNvPr>
          <p:cNvPicPr/>
          <p:nvPr/>
        </p:nvPicPr>
        <p:blipFill>
          <a:blip r:embed="rId11"/>
          <a:stretch>
            <a:fillRect/>
          </a:stretch>
        </p:blipFill>
        <p:spPr>
          <a:xfrm>
            <a:off x="-13224" y="-3840"/>
            <a:ext cx="12212692" cy="6867600"/>
          </a:xfrm>
          <a:prstGeom prst="rect">
            <a:avLst/>
          </a:prstGeom>
          <a:noFill/>
          <a:ln w="9525">
            <a:noFill/>
          </a:ln>
        </p:spPr>
      </p:pic>
      <p:pic>
        <p:nvPicPr>
          <p:cNvPr id="21" name="图片 20" descr="I:\2019.7.18圣象项目\2019.8.3圣象企划VI\2019.7.8圣象PPT\2019.7.8PPT模版导出的元素\集团大楼2.png集团大楼2"/>
          <p:cNvPicPr>
            <a:picLocks noChangeAspect="1"/>
          </p:cNvPicPr>
          <p:nvPr>
            <p:custDataLst>
              <p:tags r:id="rId2"/>
            </p:custDataLst>
          </p:nvPr>
        </p:nvPicPr>
        <p:blipFill rotWithShape="1">
          <a:blip r:embed="rId12">
            <a:extLst>
              <a:ext uri="{BEBA8EAE-BF5A-486C-A8C5-ECC9F3942E4B}">
                <a14:imgProps xmlns:a14="http://schemas.microsoft.com/office/drawing/2010/main">
                  <a14:imgLayer r:embed="rId13">
                    <a14:imgEffect>
                      <a14:brightnessContrast bright="20000"/>
                    </a14:imgEffect>
                  </a14:imgLayer>
                </a14:imgProps>
              </a:ext>
            </a:extLst>
          </a:blip>
          <a:srcRect l="-1578" t="5060" r="7689" b="1051"/>
          <a:stretch/>
        </p:blipFill>
        <p:spPr>
          <a:xfrm>
            <a:off x="1574102" y="1249090"/>
            <a:ext cx="4151590" cy="4795224"/>
          </a:xfrm>
          <a:custGeom>
            <a:avLst/>
            <a:gdLst>
              <a:gd name="connsiteX0" fmla="*/ 2075868 w 4151736"/>
              <a:gd name="connsiteY0" fmla="*/ 0 h 4816257"/>
              <a:gd name="connsiteX1" fmla="*/ 4151736 w 4151736"/>
              <a:gd name="connsiteY1" fmla="*/ 1038290 h 4816257"/>
              <a:gd name="connsiteX2" fmla="*/ 4151736 w 4151736"/>
              <a:gd name="connsiteY2" fmla="*/ 3777967 h 4816257"/>
              <a:gd name="connsiteX3" fmla="*/ 2075868 w 4151736"/>
              <a:gd name="connsiteY3" fmla="*/ 4816257 h 4816257"/>
              <a:gd name="connsiteX4" fmla="*/ 0 w 4151736"/>
              <a:gd name="connsiteY4" fmla="*/ 3777967 h 4816257"/>
              <a:gd name="connsiteX5" fmla="*/ 0 w 4151736"/>
              <a:gd name="connsiteY5" fmla="*/ 1038290 h 48162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151736" h="4816257">
                <a:moveTo>
                  <a:pt x="2075868" y="0"/>
                </a:moveTo>
                <a:lnTo>
                  <a:pt x="4151736" y="1038290"/>
                </a:lnTo>
                <a:lnTo>
                  <a:pt x="4151736" y="3777967"/>
                </a:lnTo>
                <a:lnTo>
                  <a:pt x="2075868" y="4816257"/>
                </a:lnTo>
                <a:lnTo>
                  <a:pt x="0" y="3777967"/>
                </a:lnTo>
                <a:lnTo>
                  <a:pt x="0" y="1038290"/>
                </a:lnTo>
                <a:close/>
              </a:path>
            </a:pathLst>
          </a:custGeom>
        </p:spPr>
      </p:pic>
      <p:sp>
        <p:nvSpPr>
          <p:cNvPr id="9" name="Hexagon 8"/>
          <p:cNvSpPr/>
          <p:nvPr>
            <p:custDataLst>
              <p:tags r:id="rId3"/>
            </p:custDataLst>
          </p:nvPr>
        </p:nvSpPr>
        <p:spPr>
          <a:xfrm rot="16200000" flipH="1">
            <a:off x="4908760" y="4214252"/>
            <a:ext cx="1633863" cy="1409231"/>
          </a:xfrm>
          <a:prstGeom prst="hexagon">
            <a:avLst/>
          </a:prstGeom>
          <a:solidFill>
            <a:srgbClr val="2196F3"/>
          </a:solidFill>
          <a:ln w="12700" cap="flat" cmpd="sng" algn="ctr">
            <a:noFill/>
            <a:prstDash val="solid"/>
            <a:miter lim="800000"/>
          </a:ln>
          <a:effectLst>
            <a:outerShdw blurRad="1270000" sx="102000" sy="102000" algn="ctr" rotWithShape="0">
              <a:prstClr val="black">
                <a:alpha val="12000"/>
              </a:prstClr>
            </a:outerShdw>
          </a:effectLst>
        </p:spPr>
        <p:txBody>
          <a:bodyPr anchor="ctr"/>
          <a:lstStyle>
            <a:lvl1pPr>
              <a:defRPr>
                <a:solidFill>
                  <a:schemeClr val="tx1"/>
                </a:solidFill>
                <a:latin typeface="Arial" panose="020B0604020202020204" pitchFamily="34" charset="0"/>
                <a:ea typeface="DejaVu Sans" panose="020B0603030804020204"/>
                <a:cs typeface="DejaVu Sans" panose="020B0603030804020204"/>
              </a:defRPr>
            </a:lvl1pPr>
            <a:lvl2pPr marL="742950" indent="-285750">
              <a:defRPr>
                <a:solidFill>
                  <a:schemeClr val="tx1"/>
                </a:solidFill>
                <a:latin typeface="Arial" panose="020B0604020202020204" pitchFamily="34" charset="0"/>
                <a:ea typeface="DejaVu Sans" panose="020B0603030804020204"/>
                <a:cs typeface="DejaVu Sans" panose="020B0603030804020204"/>
              </a:defRPr>
            </a:lvl2pPr>
            <a:lvl3pPr marL="1143000" indent="-228600">
              <a:defRPr>
                <a:solidFill>
                  <a:schemeClr val="tx1"/>
                </a:solidFill>
                <a:latin typeface="Arial" panose="020B0604020202020204" pitchFamily="34" charset="0"/>
                <a:ea typeface="DejaVu Sans" panose="020B0603030804020204"/>
                <a:cs typeface="DejaVu Sans" panose="020B0603030804020204"/>
              </a:defRPr>
            </a:lvl3pPr>
            <a:lvl4pPr marL="1600200" indent="-228600">
              <a:defRPr>
                <a:solidFill>
                  <a:schemeClr val="tx1"/>
                </a:solidFill>
                <a:latin typeface="Arial" panose="020B0604020202020204" pitchFamily="34" charset="0"/>
                <a:ea typeface="DejaVu Sans" panose="020B0603030804020204"/>
                <a:cs typeface="DejaVu Sans" panose="020B0603030804020204"/>
              </a:defRPr>
            </a:lvl4pPr>
            <a:lvl5pPr marL="2057400" indent="-228600">
              <a:defRPr>
                <a:solidFill>
                  <a:schemeClr val="tx1"/>
                </a:solidFill>
                <a:latin typeface="Arial" panose="020B0604020202020204" pitchFamily="34" charset="0"/>
                <a:ea typeface="DejaVu Sans" panose="020B0603030804020204"/>
                <a:cs typeface="DejaVu Sans" panose="020B0603030804020204"/>
              </a:defRPr>
            </a:lvl5pPr>
            <a:lvl6pPr marL="2514600" indent="-228600" eaLnBrk="0" fontAlgn="base" hangingPunct="0">
              <a:spcBef>
                <a:spcPct val="0"/>
              </a:spcBef>
              <a:spcAft>
                <a:spcPct val="0"/>
              </a:spcAft>
              <a:defRPr>
                <a:solidFill>
                  <a:schemeClr val="tx1"/>
                </a:solidFill>
                <a:latin typeface="Arial" panose="020B0604020202020204" pitchFamily="34" charset="0"/>
                <a:ea typeface="DejaVu Sans" panose="020B0603030804020204"/>
                <a:cs typeface="DejaVu Sans" panose="020B0603030804020204"/>
              </a:defRPr>
            </a:lvl6pPr>
            <a:lvl7pPr marL="2971800" indent="-228600" eaLnBrk="0" fontAlgn="base" hangingPunct="0">
              <a:spcBef>
                <a:spcPct val="0"/>
              </a:spcBef>
              <a:spcAft>
                <a:spcPct val="0"/>
              </a:spcAft>
              <a:defRPr>
                <a:solidFill>
                  <a:schemeClr val="tx1"/>
                </a:solidFill>
                <a:latin typeface="Arial" panose="020B0604020202020204" pitchFamily="34" charset="0"/>
                <a:ea typeface="DejaVu Sans" panose="020B0603030804020204"/>
                <a:cs typeface="DejaVu Sans" panose="020B0603030804020204"/>
              </a:defRPr>
            </a:lvl7pPr>
            <a:lvl8pPr marL="3429000" indent="-228600" eaLnBrk="0" fontAlgn="base" hangingPunct="0">
              <a:spcBef>
                <a:spcPct val="0"/>
              </a:spcBef>
              <a:spcAft>
                <a:spcPct val="0"/>
              </a:spcAft>
              <a:defRPr>
                <a:solidFill>
                  <a:schemeClr val="tx1"/>
                </a:solidFill>
                <a:latin typeface="Arial" panose="020B0604020202020204" pitchFamily="34" charset="0"/>
                <a:ea typeface="DejaVu Sans" panose="020B0603030804020204"/>
                <a:cs typeface="DejaVu Sans" panose="020B0603030804020204"/>
              </a:defRPr>
            </a:lvl8pPr>
            <a:lvl9pPr marL="3886200" indent="-228600" eaLnBrk="0" fontAlgn="base" hangingPunct="0">
              <a:spcBef>
                <a:spcPct val="0"/>
              </a:spcBef>
              <a:spcAft>
                <a:spcPct val="0"/>
              </a:spcAft>
              <a:defRPr>
                <a:solidFill>
                  <a:schemeClr val="tx1"/>
                </a:solidFill>
                <a:latin typeface="Arial" panose="020B0604020202020204" pitchFamily="34" charset="0"/>
                <a:ea typeface="DejaVu Sans" panose="020B0603030804020204"/>
                <a:cs typeface="DejaVu Sans" panose="020B0603030804020204"/>
              </a:defRPr>
            </a:lvl9pPr>
          </a:lstStyle>
          <a:p>
            <a:pPr algn="ctr" defTabSz="1105875" fontAlgn="base">
              <a:spcBef>
                <a:spcPct val="0"/>
              </a:spcBef>
              <a:spcAft>
                <a:spcPct val="0"/>
              </a:spcAft>
              <a:defRPr/>
            </a:pPr>
            <a:endParaRPr lang="en-US" altLang="zh-CN" sz="1693" dirty="0">
              <a:solidFill>
                <a:srgbClr val="FFFFFF"/>
              </a:solidFill>
              <a:ea typeface="微软雅黑" panose="020B0503020204020204" pitchFamily="34" charset="-122"/>
              <a:sym typeface="Arial" panose="020B0604020202020204" pitchFamily="34" charset="0"/>
            </a:endParaRPr>
          </a:p>
        </p:txBody>
      </p:sp>
      <p:grpSp>
        <p:nvGrpSpPr>
          <p:cNvPr id="28" name="组合 27">
            <a:extLst>
              <a:ext uri="{FF2B5EF4-FFF2-40B4-BE49-F238E27FC236}">
                <a16:creationId xmlns:a16="http://schemas.microsoft.com/office/drawing/2014/main" id="{DCAAA027-B59B-044F-B284-7C3DDF643988}"/>
              </a:ext>
            </a:extLst>
          </p:cNvPr>
          <p:cNvGrpSpPr/>
          <p:nvPr/>
        </p:nvGrpSpPr>
        <p:grpSpPr>
          <a:xfrm>
            <a:off x="942187" y="1567069"/>
            <a:ext cx="1409231" cy="1633863"/>
            <a:chOff x="730250" y="1281112"/>
            <a:chExt cx="1165225" cy="1350963"/>
          </a:xfrm>
        </p:grpSpPr>
        <p:sp>
          <p:nvSpPr>
            <p:cNvPr id="8" name="Hexagon 7"/>
            <p:cNvSpPr/>
            <p:nvPr>
              <p:custDataLst>
                <p:tags r:id="rId7"/>
              </p:custDataLst>
            </p:nvPr>
          </p:nvSpPr>
          <p:spPr>
            <a:xfrm rot="16200000" flipH="1">
              <a:off x="637381" y="1373981"/>
              <a:ext cx="1350963" cy="1165225"/>
            </a:xfrm>
            <a:prstGeom prst="hexagon">
              <a:avLst/>
            </a:prstGeom>
            <a:solidFill>
              <a:srgbClr val="FFFFFF"/>
            </a:solidFill>
            <a:ln w="12700" cap="flat" cmpd="sng" algn="ctr">
              <a:noFill/>
              <a:prstDash val="solid"/>
              <a:miter lim="800000"/>
            </a:ln>
            <a:effectLst>
              <a:outerShdw blurRad="1270000" sx="102000" sy="102000" algn="ctr" rotWithShape="0">
                <a:prstClr val="black">
                  <a:alpha val="12000"/>
                </a:prstClr>
              </a:outerShdw>
            </a:effectLst>
          </p:spPr>
          <p:txBody>
            <a:bodyPr anchor="ctr"/>
            <a:lstStyle>
              <a:lvl1pPr>
                <a:defRPr>
                  <a:solidFill>
                    <a:schemeClr val="tx1"/>
                  </a:solidFill>
                  <a:latin typeface="Arial" panose="020B0604020202020204" pitchFamily="34" charset="0"/>
                  <a:ea typeface="DejaVu Sans" panose="020B0603030804020204"/>
                  <a:cs typeface="DejaVu Sans" panose="020B0603030804020204"/>
                </a:defRPr>
              </a:lvl1pPr>
              <a:lvl2pPr marL="742950" indent="-285750">
                <a:defRPr>
                  <a:solidFill>
                    <a:schemeClr val="tx1"/>
                  </a:solidFill>
                  <a:latin typeface="Arial" panose="020B0604020202020204" pitchFamily="34" charset="0"/>
                  <a:ea typeface="DejaVu Sans" panose="020B0603030804020204"/>
                  <a:cs typeface="DejaVu Sans" panose="020B0603030804020204"/>
                </a:defRPr>
              </a:lvl2pPr>
              <a:lvl3pPr marL="1143000" indent="-228600">
                <a:defRPr>
                  <a:solidFill>
                    <a:schemeClr val="tx1"/>
                  </a:solidFill>
                  <a:latin typeface="Arial" panose="020B0604020202020204" pitchFamily="34" charset="0"/>
                  <a:ea typeface="DejaVu Sans" panose="020B0603030804020204"/>
                  <a:cs typeface="DejaVu Sans" panose="020B0603030804020204"/>
                </a:defRPr>
              </a:lvl3pPr>
              <a:lvl4pPr marL="1600200" indent="-228600">
                <a:defRPr>
                  <a:solidFill>
                    <a:schemeClr val="tx1"/>
                  </a:solidFill>
                  <a:latin typeface="Arial" panose="020B0604020202020204" pitchFamily="34" charset="0"/>
                  <a:ea typeface="DejaVu Sans" panose="020B0603030804020204"/>
                  <a:cs typeface="DejaVu Sans" panose="020B0603030804020204"/>
                </a:defRPr>
              </a:lvl4pPr>
              <a:lvl5pPr marL="2057400" indent="-228600">
                <a:defRPr>
                  <a:solidFill>
                    <a:schemeClr val="tx1"/>
                  </a:solidFill>
                  <a:latin typeface="Arial" panose="020B0604020202020204" pitchFamily="34" charset="0"/>
                  <a:ea typeface="DejaVu Sans" panose="020B0603030804020204"/>
                  <a:cs typeface="DejaVu Sans" panose="020B0603030804020204"/>
                </a:defRPr>
              </a:lvl5pPr>
              <a:lvl6pPr marL="2514600" indent="-228600" eaLnBrk="0" fontAlgn="base" hangingPunct="0">
                <a:spcBef>
                  <a:spcPct val="0"/>
                </a:spcBef>
                <a:spcAft>
                  <a:spcPct val="0"/>
                </a:spcAft>
                <a:defRPr>
                  <a:solidFill>
                    <a:schemeClr val="tx1"/>
                  </a:solidFill>
                  <a:latin typeface="Arial" panose="020B0604020202020204" pitchFamily="34" charset="0"/>
                  <a:ea typeface="DejaVu Sans" panose="020B0603030804020204"/>
                  <a:cs typeface="DejaVu Sans" panose="020B0603030804020204"/>
                </a:defRPr>
              </a:lvl6pPr>
              <a:lvl7pPr marL="2971800" indent="-228600" eaLnBrk="0" fontAlgn="base" hangingPunct="0">
                <a:spcBef>
                  <a:spcPct val="0"/>
                </a:spcBef>
                <a:spcAft>
                  <a:spcPct val="0"/>
                </a:spcAft>
                <a:defRPr>
                  <a:solidFill>
                    <a:schemeClr val="tx1"/>
                  </a:solidFill>
                  <a:latin typeface="Arial" panose="020B0604020202020204" pitchFamily="34" charset="0"/>
                  <a:ea typeface="DejaVu Sans" panose="020B0603030804020204"/>
                  <a:cs typeface="DejaVu Sans" panose="020B0603030804020204"/>
                </a:defRPr>
              </a:lvl7pPr>
              <a:lvl8pPr marL="3429000" indent="-228600" eaLnBrk="0" fontAlgn="base" hangingPunct="0">
                <a:spcBef>
                  <a:spcPct val="0"/>
                </a:spcBef>
                <a:spcAft>
                  <a:spcPct val="0"/>
                </a:spcAft>
                <a:defRPr>
                  <a:solidFill>
                    <a:schemeClr val="tx1"/>
                  </a:solidFill>
                  <a:latin typeface="Arial" panose="020B0604020202020204" pitchFamily="34" charset="0"/>
                  <a:ea typeface="DejaVu Sans" panose="020B0603030804020204"/>
                  <a:cs typeface="DejaVu Sans" panose="020B0603030804020204"/>
                </a:defRPr>
              </a:lvl8pPr>
              <a:lvl9pPr marL="3886200" indent="-228600" eaLnBrk="0" fontAlgn="base" hangingPunct="0">
                <a:spcBef>
                  <a:spcPct val="0"/>
                </a:spcBef>
                <a:spcAft>
                  <a:spcPct val="0"/>
                </a:spcAft>
                <a:defRPr>
                  <a:solidFill>
                    <a:schemeClr val="tx1"/>
                  </a:solidFill>
                  <a:latin typeface="Arial" panose="020B0604020202020204" pitchFamily="34" charset="0"/>
                  <a:ea typeface="DejaVu Sans" panose="020B0603030804020204"/>
                  <a:cs typeface="DejaVu Sans" panose="020B0603030804020204"/>
                </a:defRPr>
              </a:lvl9pPr>
            </a:lstStyle>
            <a:p>
              <a:pPr algn="ctr" defTabSz="1105875" fontAlgn="base">
                <a:spcBef>
                  <a:spcPct val="0"/>
                </a:spcBef>
                <a:spcAft>
                  <a:spcPct val="0"/>
                </a:spcAft>
                <a:defRPr/>
              </a:pPr>
              <a:endParaRPr lang="en-US" altLang="zh-CN" sz="1693">
                <a:solidFill>
                  <a:srgbClr val="FFFFFF"/>
                </a:solidFill>
                <a:ea typeface="微软雅黑" panose="020B0503020204020204" pitchFamily="34" charset="-122"/>
                <a:sym typeface="Arial" panose="020B0604020202020204" pitchFamily="34" charset="0"/>
              </a:endParaRPr>
            </a:p>
          </p:txBody>
        </p:sp>
        <p:sp>
          <p:nvSpPr>
            <p:cNvPr id="13" name="任意形状 37"/>
            <p:cNvSpPr>
              <a:spLocks noChangeAspect="1"/>
            </p:cNvSpPr>
            <p:nvPr>
              <p:custDataLst>
                <p:tags r:id="rId8"/>
              </p:custDataLst>
            </p:nvPr>
          </p:nvSpPr>
          <p:spPr>
            <a:xfrm>
              <a:off x="1031875" y="1674813"/>
              <a:ext cx="561975" cy="563563"/>
            </a:xfrm>
            <a:custGeom>
              <a:avLst/>
              <a:gdLst>
                <a:gd name="connsiteX0" fmla="*/ 165374 w 500850"/>
                <a:gd name="connsiteY0" fmla="*/ 396112 h 504001"/>
                <a:gd name="connsiteX1" fmla="*/ 250425 w 500850"/>
                <a:gd name="connsiteY1" fmla="*/ 481163 h 504001"/>
                <a:gd name="connsiteX2" fmla="*/ 335475 w 500850"/>
                <a:gd name="connsiteY2" fmla="*/ 396112 h 504001"/>
                <a:gd name="connsiteX3" fmla="*/ 81113 w 500850"/>
                <a:gd name="connsiteY3" fmla="*/ 331654 h 504001"/>
                <a:gd name="connsiteX4" fmla="*/ 40163 w 500850"/>
                <a:gd name="connsiteY4" fmla="*/ 355162 h 504001"/>
                <a:gd name="connsiteX5" fmla="*/ 81113 w 500850"/>
                <a:gd name="connsiteY5" fmla="*/ 378671 h 504001"/>
                <a:gd name="connsiteX6" fmla="*/ 435488 w 500850"/>
                <a:gd name="connsiteY6" fmla="*/ 330750 h 504001"/>
                <a:gd name="connsiteX7" fmla="*/ 435488 w 500850"/>
                <a:gd name="connsiteY7" fmla="*/ 379575 h 504001"/>
                <a:gd name="connsiteX8" fmla="*/ 459900 w 500850"/>
                <a:gd name="connsiteY8" fmla="*/ 379575 h 504001"/>
                <a:gd name="connsiteX9" fmla="*/ 482738 w 500850"/>
                <a:gd name="connsiteY9" fmla="*/ 353587 h 504001"/>
                <a:gd name="connsiteX10" fmla="*/ 459900 w 500850"/>
                <a:gd name="connsiteY10" fmla="*/ 330750 h 504001"/>
                <a:gd name="connsiteX11" fmla="*/ 403200 w 500850"/>
                <a:gd name="connsiteY11" fmla="*/ 330750 h 504001"/>
                <a:gd name="connsiteX12" fmla="*/ 403200 w 500850"/>
                <a:gd name="connsiteY12" fmla="*/ 379575 h 504001"/>
                <a:gd name="connsiteX13" fmla="*/ 419738 w 500850"/>
                <a:gd name="connsiteY13" fmla="*/ 379575 h 504001"/>
                <a:gd name="connsiteX14" fmla="*/ 419738 w 500850"/>
                <a:gd name="connsiteY14" fmla="*/ 330750 h 504001"/>
                <a:gd name="connsiteX15" fmla="*/ 97651 w 500850"/>
                <a:gd name="connsiteY15" fmla="*/ 330750 h 504001"/>
                <a:gd name="connsiteX16" fmla="*/ 97651 w 500850"/>
                <a:gd name="connsiteY16" fmla="*/ 379575 h 504001"/>
                <a:gd name="connsiteX17" fmla="*/ 387450 w 500850"/>
                <a:gd name="connsiteY17" fmla="*/ 379575 h 504001"/>
                <a:gd name="connsiteX18" fmla="*/ 387450 w 500850"/>
                <a:gd name="connsiteY18" fmla="*/ 330750 h 504001"/>
                <a:gd name="connsiteX19" fmla="*/ 96863 w 500850"/>
                <a:gd name="connsiteY19" fmla="*/ 266963 h 504001"/>
                <a:gd name="connsiteX20" fmla="*/ 96863 w 500850"/>
                <a:gd name="connsiteY20" fmla="*/ 282713 h 504001"/>
                <a:gd name="connsiteX21" fmla="*/ 113400 w 500850"/>
                <a:gd name="connsiteY21" fmla="*/ 282713 h 504001"/>
                <a:gd name="connsiteX22" fmla="*/ 113400 w 500850"/>
                <a:gd name="connsiteY22" fmla="*/ 266963 h 504001"/>
                <a:gd name="connsiteX23" fmla="*/ 355163 w 500850"/>
                <a:gd name="connsiteY23" fmla="*/ 218138 h 504001"/>
                <a:gd name="connsiteX24" fmla="*/ 370913 w 500850"/>
                <a:gd name="connsiteY24" fmla="*/ 218138 h 504001"/>
                <a:gd name="connsiteX25" fmla="*/ 370913 w 500850"/>
                <a:gd name="connsiteY25" fmla="*/ 233888 h 504001"/>
                <a:gd name="connsiteX26" fmla="*/ 355163 w 500850"/>
                <a:gd name="connsiteY26" fmla="*/ 233888 h 504001"/>
                <a:gd name="connsiteX27" fmla="*/ 322875 w 500850"/>
                <a:gd name="connsiteY27" fmla="*/ 218138 h 504001"/>
                <a:gd name="connsiteX28" fmla="*/ 338625 w 500850"/>
                <a:gd name="connsiteY28" fmla="*/ 218138 h 504001"/>
                <a:gd name="connsiteX29" fmla="*/ 338625 w 500850"/>
                <a:gd name="connsiteY29" fmla="*/ 233888 h 504001"/>
                <a:gd name="connsiteX30" fmla="*/ 322875 w 500850"/>
                <a:gd name="connsiteY30" fmla="*/ 233888 h 504001"/>
                <a:gd name="connsiteX31" fmla="*/ 290588 w 500850"/>
                <a:gd name="connsiteY31" fmla="*/ 218138 h 504001"/>
                <a:gd name="connsiteX32" fmla="*/ 306338 w 500850"/>
                <a:gd name="connsiteY32" fmla="*/ 218138 h 504001"/>
                <a:gd name="connsiteX33" fmla="*/ 306338 w 500850"/>
                <a:gd name="connsiteY33" fmla="*/ 233888 h 504001"/>
                <a:gd name="connsiteX34" fmla="*/ 290588 w 500850"/>
                <a:gd name="connsiteY34" fmla="*/ 233888 h 504001"/>
                <a:gd name="connsiteX35" fmla="*/ 250425 w 500850"/>
                <a:gd name="connsiteY35" fmla="*/ 218138 h 504001"/>
                <a:gd name="connsiteX36" fmla="*/ 242550 w 500850"/>
                <a:gd name="connsiteY36" fmla="*/ 226013 h 504001"/>
                <a:gd name="connsiteX37" fmla="*/ 250425 w 500850"/>
                <a:gd name="connsiteY37" fmla="*/ 233888 h 504001"/>
                <a:gd name="connsiteX38" fmla="*/ 258300 w 500850"/>
                <a:gd name="connsiteY38" fmla="*/ 226013 h 504001"/>
                <a:gd name="connsiteX39" fmla="*/ 250425 w 500850"/>
                <a:gd name="connsiteY39" fmla="*/ 218138 h 504001"/>
                <a:gd name="connsiteX40" fmla="*/ 193725 w 500850"/>
                <a:gd name="connsiteY40" fmla="*/ 218138 h 504001"/>
                <a:gd name="connsiteX41" fmla="*/ 209475 w 500850"/>
                <a:gd name="connsiteY41" fmla="*/ 218138 h 504001"/>
                <a:gd name="connsiteX42" fmla="*/ 209475 w 500850"/>
                <a:gd name="connsiteY42" fmla="*/ 233888 h 504001"/>
                <a:gd name="connsiteX43" fmla="*/ 193725 w 500850"/>
                <a:gd name="connsiteY43" fmla="*/ 233888 h 504001"/>
                <a:gd name="connsiteX44" fmla="*/ 161438 w 500850"/>
                <a:gd name="connsiteY44" fmla="*/ 218138 h 504001"/>
                <a:gd name="connsiteX45" fmla="*/ 177188 w 500850"/>
                <a:gd name="connsiteY45" fmla="*/ 218138 h 504001"/>
                <a:gd name="connsiteX46" fmla="*/ 177188 w 500850"/>
                <a:gd name="connsiteY46" fmla="*/ 233888 h 504001"/>
                <a:gd name="connsiteX47" fmla="*/ 161438 w 500850"/>
                <a:gd name="connsiteY47" fmla="*/ 233888 h 504001"/>
                <a:gd name="connsiteX48" fmla="*/ 129150 w 500850"/>
                <a:gd name="connsiteY48" fmla="*/ 218138 h 504001"/>
                <a:gd name="connsiteX49" fmla="*/ 144900 w 500850"/>
                <a:gd name="connsiteY49" fmla="*/ 218138 h 504001"/>
                <a:gd name="connsiteX50" fmla="*/ 144900 w 500850"/>
                <a:gd name="connsiteY50" fmla="*/ 233888 h 504001"/>
                <a:gd name="connsiteX51" fmla="*/ 129150 w 500850"/>
                <a:gd name="connsiteY51" fmla="*/ 233888 h 504001"/>
                <a:gd name="connsiteX52" fmla="*/ 373177 w 500850"/>
                <a:gd name="connsiteY52" fmla="*/ 87708 h 504001"/>
                <a:gd name="connsiteX53" fmla="*/ 293738 w 500850"/>
                <a:gd name="connsiteY53" fmla="*/ 120488 h 504001"/>
                <a:gd name="connsiteX54" fmla="*/ 250425 w 500850"/>
                <a:gd name="connsiteY54" fmla="*/ 164588 h 504001"/>
                <a:gd name="connsiteX55" fmla="*/ 207113 w 500850"/>
                <a:gd name="connsiteY55" fmla="*/ 121275 h 504001"/>
                <a:gd name="connsiteX56" fmla="*/ 48825 w 500850"/>
                <a:gd name="connsiteY56" fmla="*/ 121275 h 504001"/>
                <a:gd name="connsiteX57" fmla="*/ 48825 w 500850"/>
                <a:gd name="connsiteY57" fmla="*/ 279563 h 504001"/>
                <a:gd name="connsiteX58" fmla="*/ 85049 w 500850"/>
                <a:gd name="connsiteY58" fmla="*/ 315787 h 504001"/>
                <a:gd name="connsiteX59" fmla="*/ 415013 w 500850"/>
                <a:gd name="connsiteY59" fmla="*/ 315787 h 504001"/>
                <a:gd name="connsiteX60" fmla="*/ 452025 w 500850"/>
                <a:gd name="connsiteY60" fmla="*/ 278775 h 504001"/>
                <a:gd name="connsiteX61" fmla="*/ 452025 w 500850"/>
                <a:gd name="connsiteY61" fmla="*/ 120488 h 504001"/>
                <a:gd name="connsiteX62" fmla="*/ 415222 w 500850"/>
                <a:gd name="connsiteY62" fmla="*/ 95792 h 504001"/>
                <a:gd name="connsiteX63" fmla="*/ 403200 w 500850"/>
                <a:gd name="connsiteY63" fmla="*/ 93480 h 504001"/>
                <a:gd name="connsiteX64" fmla="*/ 403200 w 500850"/>
                <a:gd name="connsiteY64" fmla="*/ 226012 h 504001"/>
                <a:gd name="connsiteX65" fmla="*/ 322875 w 500850"/>
                <a:gd name="connsiteY65" fmla="*/ 307125 h 504001"/>
                <a:gd name="connsiteX66" fmla="*/ 254437 w 500850"/>
                <a:gd name="connsiteY66" fmla="*/ 269583 h 504001"/>
                <a:gd name="connsiteX67" fmla="*/ 245915 w 500850"/>
                <a:gd name="connsiteY67" fmla="*/ 248544 h 504001"/>
                <a:gd name="connsiteX68" fmla="*/ 233198 w 500850"/>
                <a:gd name="connsiteY68" fmla="*/ 243239 h 504001"/>
                <a:gd name="connsiteX69" fmla="*/ 226012 w 500850"/>
                <a:gd name="connsiteY69" fmla="*/ 226013 h 504001"/>
                <a:gd name="connsiteX70" fmla="*/ 233198 w 500850"/>
                <a:gd name="connsiteY70" fmla="*/ 208786 h 504001"/>
                <a:gd name="connsiteX71" fmla="*/ 238292 w 500850"/>
                <a:gd name="connsiteY71" fmla="*/ 206661 h 504001"/>
                <a:gd name="connsiteX72" fmla="*/ 230468 w 500850"/>
                <a:gd name="connsiteY72" fmla="*/ 189271 h 504001"/>
                <a:gd name="connsiteX73" fmla="*/ 163801 w 500850"/>
                <a:gd name="connsiteY73" fmla="*/ 163800 h 504001"/>
                <a:gd name="connsiteX74" fmla="*/ 113401 w 500850"/>
                <a:gd name="connsiteY74" fmla="*/ 226800 h 504001"/>
                <a:gd name="connsiteX75" fmla="*/ 113401 w 500850"/>
                <a:gd name="connsiteY75" fmla="*/ 250425 h 504001"/>
                <a:gd name="connsiteX76" fmla="*/ 128363 w 500850"/>
                <a:gd name="connsiteY76" fmla="*/ 250425 h 504001"/>
                <a:gd name="connsiteX77" fmla="*/ 129150 w 500850"/>
                <a:gd name="connsiteY77" fmla="*/ 298463 h 504001"/>
                <a:gd name="connsiteX78" fmla="*/ 80325 w 500850"/>
                <a:gd name="connsiteY78" fmla="*/ 298463 h 504001"/>
                <a:gd name="connsiteX79" fmla="*/ 80325 w 500850"/>
                <a:gd name="connsiteY79" fmla="*/ 250425 h 504001"/>
                <a:gd name="connsiteX80" fmla="*/ 96863 w 500850"/>
                <a:gd name="connsiteY80" fmla="*/ 250425 h 504001"/>
                <a:gd name="connsiteX81" fmla="*/ 96863 w 500850"/>
                <a:gd name="connsiteY81" fmla="*/ 226013 h 504001"/>
                <a:gd name="connsiteX82" fmla="*/ 177975 w 500850"/>
                <a:gd name="connsiteY82" fmla="*/ 145688 h 504001"/>
                <a:gd name="connsiteX83" fmla="*/ 246082 w 500850"/>
                <a:gd name="connsiteY83" fmla="*/ 183229 h 504001"/>
                <a:gd name="connsiteX84" fmla="*/ 254468 w 500850"/>
                <a:gd name="connsiteY84" fmla="*/ 203286 h 504001"/>
                <a:gd name="connsiteX85" fmla="*/ 267651 w 500850"/>
                <a:gd name="connsiteY85" fmla="*/ 208786 h 504001"/>
                <a:gd name="connsiteX86" fmla="*/ 274837 w 500850"/>
                <a:gd name="connsiteY86" fmla="*/ 226013 h 504001"/>
                <a:gd name="connsiteX87" fmla="*/ 267651 w 500850"/>
                <a:gd name="connsiteY87" fmla="*/ 243239 h 504001"/>
                <a:gd name="connsiteX88" fmla="*/ 262260 w 500850"/>
                <a:gd name="connsiteY88" fmla="*/ 245488 h 504001"/>
                <a:gd name="connsiteX89" fmla="*/ 270383 w 500850"/>
                <a:gd name="connsiteY89" fmla="*/ 263541 h 504001"/>
                <a:gd name="connsiteX90" fmla="*/ 337050 w 500850"/>
                <a:gd name="connsiteY90" fmla="*/ 289012 h 504001"/>
                <a:gd name="connsiteX91" fmla="*/ 387450 w 500850"/>
                <a:gd name="connsiteY91" fmla="*/ 226012 h 504001"/>
                <a:gd name="connsiteX92" fmla="*/ 387450 w 500850"/>
                <a:gd name="connsiteY92" fmla="*/ 90452 h 504001"/>
                <a:gd name="connsiteX93" fmla="*/ 387450 w 500850"/>
                <a:gd name="connsiteY93" fmla="*/ 15750 h 504001"/>
                <a:gd name="connsiteX94" fmla="*/ 387450 w 500850"/>
                <a:gd name="connsiteY94" fmla="*/ 32287 h 504001"/>
                <a:gd name="connsiteX95" fmla="*/ 403200 w 500850"/>
                <a:gd name="connsiteY95" fmla="*/ 32287 h 504001"/>
                <a:gd name="connsiteX96" fmla="*/ 403200 w 500850"/>
                <a:gd name="connsiteY96" fmla="*/ 15750 h 504001"/>
                <a:gd name="connsiteX97" fmla="*/ 370912 w 500850"/>
                <a:gd name="connsiteY97" fmla="*/ 0 h 504001"/>
                <a:gd name="connsiteX98" fmla="*/ 419737 w 500850"/>
                <a:gd name="connsiteY98" fmla="*/ 0 h 504001"/>
                <a:gd name="connsiteX99" fmla="*/ 419737 w 500850"/>
                <a:gd name="connsiteY99" fmla="*/ 48825 h 504001"/>
                <a:gd name="connsiteX100" fmla="*/ 403200 w 500850"/>
                <a:gd name="connsiteY100" fmla="*/ 48825 h 504001"/>
                <a:gd name="connsiteX101" fmla="*/ 403200 w 500850"/>
                <a:gd name="connsiteY101" fmla="*/ 78486 h 504001"/>
                <a:gd name="connsiteX102" fmla="*/ 420574 w 500850"/>
                <a:gd name="connsiteY102" fmla="*/ 81900 h 504001"/>
                <a:gd name="connsiteX103" fmla="*/ 463050 w 500850"/>
                <a:gd name="connsiteY103" fmla="*/ 110250 h 504001"/>
                <a:gd name="connsiteX104" fmla="*/ 463050 w 500850"/>
                <a:gd name="connsiteY104" fmla="*/ 291375 h 504001"/>
                <a:gd name="connsiteX105" fmla="*/ 438119 w 500850"/>
                <a:gd name="connsiteY105" fmla="*/ 315787 h 504001"/>
                <a:gd name="connsiteX106" fmla="*/ 460688 w 500850"/>
                <a:gd name="connsiteY106" fmla="*/ 315787 h 504001"/>
                <a:gd name="connsiteX107" fmla="*/ 499275 w 500850"/>
                <a:gd name="connsiteY107" fmla="*/ 358312 h 504001"/>
                <a:gd name="connsiteX108" fmla="*/ 460688 w 500850"/>
                <a:gd name="connsiteY108" fmla="*/ 396112 h 504001"/>
                <a:gd name="connsiteX109" fmla="*/ 358314 w 500850"/>
                <a:gd name="connsiteY109" fmla="*/ 396112 h 504001"/>
                <a:gd name="connsiteX110" fmla="*/ 250425 w 500850"/>
                <a:gd name="connsiteY110" fmla="*/ 504001 h 504001"/>
                <a:gd name="connsiteX111" fmla="*/ 141765 w 500850"/>
                <a:gd name="connsiteY111" fmla="*/ 396112 h 504001"/>
                <a:gd name="connsiteX112" fmla="*/ 78750 w 500850"/>
                <a:gd name="connsiteY112" fmla="*/ 396112 h 504001"/>
                <a:gd name="connsiteX113" fmla="*/ 7875 w 500850"/>
                <a:gd name="connsiteY113" fmla="*/ 355950 h 504001"/>
                <a:gd name="connsiteX114" fmla="*/ 67787 w 500850"/>
                <a:gd name="connsiteY114" fmla="*/ 322000 h 504001"/>
                <a:gd name="connsiteX115" fmla="*/ 37800 w 500850"/>
                <a:gd name="connsiteY115" fmla="*/ 291375 h 504001"/>
                <a:gd name="connsiteX116" fmla="*/ 37800 w 500850"/>
                <a:gd name="connsiteY116" fmla="*/ 110250 h 504001"/>
                <a:gd name="connsiteX117" fmla="*/ 128362 w 500850"/>
                <a:gd name="connsiteY117" fmla="*/ 72450 h 504001"/>
                <a:gd name="connsiteX118" fmla="*/ 218925 w 500850"/>
                <a:gd name="connsiteY118" fmla="*/ 110250 h 504001"/>
                <a:gd name="connsiteX119" fmla="*/ 250425 w 500850"/>
                <a:gd name="connsiteY119" fmla="*/ 141750 h 504001"/>
                <a:gd name="connsiteX120" fmla="*/ 281925 w 500850"/>
                <a:gd name="connsiteY120" fmla="*/ 110250 h 504001"/>
                <a:gd name="connsiteX121" fmla="*/ 372488 w 500850"/>
                <a:gd name="connsiteY121" fmla="*/ 72450 h 504001"/>
                <a:gd name="connsiteX122" fmla="*/ 387450 w 500850"/>
                <a:gd name="connsiteY122" fmla="*/ 75390 h 504001"/>
                <a:gd name="connsiteX123" fmla="*/ 387450 w 500850"/>
                <a:gd name="connsiteY123" fmla="*/ 48825 h 504001"/>
                <a:gd name="connsiteX124" fmla="*/ 370912 w 500850"/>
                <a:gd name="connsiteY124" fmla="*/ 48825 h 504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Lst>
              <a:rect l="l" t="t" r="r" b="b"/>
              <a:pathLst>
                <a:path w="500850" h="504001">
                  <a:moveTo>
                    <a:pt x="165374" y="396112"/>
                  </a:moveTo>
                  <a:lnTo>
                    <a:pt x="250425" y="481163"/>
                  </a:lnTo>
                  <a:lnTo>
                    <a:pt x="335475" y="396112"/>
                  </a:lnTo>
                  <a:close/>
                  <a:moveTo>
                    <a:pt x="81113" y="331654"/>
                  </a:moveTo>
                  <a:lnTo>
                    <a:pt x="40163" y="355162"/>
                  </a:lnTo>
                  <a:lnTo>
                    <a:pt x="81113" y="378671"/>
                  </a:lnTo>
                  <a:close/>
                  <a:moveTo>
                    <a:pt x="435488" y="330750"/>
                  </a:moveTo>
                  <a:lnTo>
                    <a:pt x="435488" y="379575"/>
                  </a:lnTo>
                  <a:lnTo>
                    <a:pt x="459900" y="379575"/>
                  </a:lnTo>
                  <a:cubicBezTo>
                    <a:pt x="473288" y="378787"/>
                    <a:pt x="483525" y="366975"/>
                    <a:pt x="482738" y="353587"/>
                  </a:cubicBezTo>
                  <a:cubicBezTo>
                    <a:pt x="481950" y="340987"/>
                    <a:pt x="472500" y="331537"/>
                    <a:pt x="459900" y="330750"/>
                  </a:cubicBezTo>
                  <a:close/>
                  <a:moveTo>
                    <a:pt x="403200" y="330750"/>
                  </a:moveTo>
                  <a:lnTo>
                    <a:pt x="403200" y="379575"/>
                  </a:lnTo>
                  <a:lnTo>
                    <a:pt x="419738" y="379575"/>
                  </a:lnTo>
                  <a:lnTo>
                    <a:pt x="419738" y="330750"/>
                  </a:lnTo>
                  <a:close/>
                  <a:moveTo>
                    <a:pt x="97651" y="330750"/>
                  </a:moveTo>
                  <a:lnTo>
                    <a:pt x="97651" y="379575"/>
                  </a:lnTo>
                  <a:lnTo>
                    <a:pt x="387450" y="379575"/>
                  </a:lnTo>
                  <a:lnTo>
                    <a:pt x="387450" y="330750"/>
                  </a:lnTo>
                  <a:close/>
                  <a:moveTo>
                    <a:pt x="96863" y="266963"/>
                  </a:moveTo>
                  <a:lnTo>
                    <a:pt x="96863" y="282713"/>
                  </a:lnTo>
                  <a:lnTo>
                    <a:pt x="113400" y="282713"/>
                  </a:lnTo>
                  <a:lnTo>
                    <a:pt x="113400" y="266963"/>
                  </a:lnTo>
                  <a:close/>
                  <a:moveTo>
                    <a:pt x="355163" y="218138"/>
                  </a:moveTo>
                  <a:lnTo>
                    <a:pt x="370913" y="218138"/>
                  </a:lnTo>
                  <a:lnTo>
                    <a:pt x="370913" y="233888"/>
                  </a:lnTo>
                  <a:lnTo>
                    <a:pt x="355163" y="233888"/>
                  </a:lnTo>
                  <a:close/>
                  <a:moveTo>
                    <a:pt x="322875" y="218138"/>
                  </a:moveTo>
                  <a:lnTo>
                    <a:pt x="338625" y="218138"/>
                  </a:lnTo>
                  <a:lnTo>
                    <a:pt x="338625" y="233888"/>
                  </a:lnTo>
                  <a:lnTo>
                    <a:pt x="322875" y="233888"/>
                  </a:lnTo>
                  <a:close/>
                  <a:moveTo>
                    <a:pt x="290588" y="218138"/>
                  </a:moveTo>
                  <a:lnTo>
                    <a:pt x="306338" y="218138"/>
                  </a:lnTo>
                  <a:lnTo>
                    <a:pt x="306338" y="233888"/>
                  </a:lnTo>
                  <a:lnTo>
                    <a:pt x="290588" y="233888"/>
                  </a:lnTo>
                  <a:close/>
                  <a:moveTo>
                    <a:pt x="250425" y="218138"/>
                  </a:moveTo>
                  <a:cubicBezTo>
                    <a:pt x="245700" y="218138"/>
                    <a:pt x="242550" y="221288"/>
                    <a:pt x="242550" y="226013"/>
                  </a:cubicBezTo>
                  <a:cubicBezTo>
                    <a:pt x="242550" y="230737"/>
                    <a:pt x="245700" y="233888"/>
                    <a:pt x="250425" y="233888"/>
                  </a:cubicBezTo>
                  <a:cubicBezTo>
                    <a:pt x="255149" y="233888"/>
                    <a:pt x="258300" y="230737"/>
                    <a:pt x="258300" y="226013"/>
                  </a:cubicBezTo>
                  <a:cubicBezTo>
                    <a:pt x="258300" y="221288"/>
                    <a:pt x="255149" y="218138"/>
                    <a:pt x="250425" y="218138"/>
                  </a:cubicBezTo>
                  <a:close/>
                  <a:moveTo>
                    <a:pt x="193725" y="218138"/>
                  </a:moveTo>
                  <a:lnTo>
                    <a:pt x="209475" y="218138"/>
                  </a:lnTo>
                  <a:lnTo>
                    <a:pt x="209475" y="233888"/>
                  </a:lnTo>
                  <a:lnTo>
                    <a:pt x="193725" y="233888"/>
                  </a:lnTo>
                  <a:close/>
                  <a:moveTo>
                    <a:pt x="161438" y="218138"/>
                  </a:moveTo>
                  <a:lnTo>
                    <a:pt x="177188" y="218138"/>
                  </a:lnTo>
                  <a:lnTo>
                    <a:pt x="177188" y="233888"/>
                  </a:lnTo>
                  <a:lnTo>
                    <a:pt x="161438" y="233888"/>
                  </a:lnTo>
                  <a:close/>
                  <a:moveTo>
                    <a:pt x="129150" y="218138"/>
                  </a:moveTo>
                  <a:lnTo>
                    <a:pt x="144900" y="218138"/>
                  </a:lnTo>
                  <a:lnTo>
                    <a:pt x="144900" y="233888"/>
                  </a:lnTo>
                  <a:lnTo>
                    <a:pt x="129150" y="233888"/>
                  </a:lnTo>
                  <a:close/>
                  <a:moveTo>
                    <a:pt x="373177" y="87708"/>
                  </a:moveTo>
                  <a:cubicBezTo>
                    <a:pt x="344532" y="87806"/>
                    <a:pt x="315788" y="98831"/>
                    <a:pt x="293738" y="120488"/>
                  </a:cubicBezTo>
                  <a:lnTo>
                    <a:pt x="250425" y="164588"/>
                  </a:lnTo>
                  <a:lnTo>
                    <a:pt x="207113" y="121275"/>
                  </a:lnTo>
                  <a:cubicBezTo>
                    <a:pt x="163800" y="77962"/>
                    <a:pt x="92925" y="77962"/>
                    <a:pt x="48825" y="121275"/>
                  </a:cubicBezTo>
                  <a:cubicBezTo>
                    <a:pt x="4725" y="164588"/>
                    <a:pt x="5512" y="236250"/>
                    <a:pt x="48825" y="279563"/>
                  </a:cubicBezTo>
                  <a:lnTo>
                    <a:pt x="85049" y="315787"/>
                  </a:lnTo>
                  <a:lnTo>
                    <a:pt x="415013" y="315787"/>
                  </a:lnTo>
                  <a:lnTo>
                    <a:pt x="452025" y="278775"/>
                  </a:lnTo>
                  <a:cubicBezTo>
                    <a:pt x="495338" y="235463"/>
                    <a:pt x="495338" y="164588"/>
                    <a:pt x="452025" y="120488"/>
                  </a:cubicBezTo>
                  <a:cubicBezTo>
                    <a:pt x="441197" y="109463"/>
                    <a:pt x="428647" y="101243"/>
                    <a:pt x="415222" y="95792"/>
                  </a:cubicBezTo>
                  <a:lnTo>
                    <a:pt x="403200" y="93480"/>
                  </a:lnTo>
                  <a:lnTo>
                    <a:pt x="403200" y="226012"/>
                  </a:lnTo>
                  <a:cubicBezTo>
                    <a:pt x="403988" y="270900"/>
                    <a:pt x="367763" y="307125"/>
                    <a:pt x="322875" y="307125"/>
                  </a:cubicBezTo>
                  <a:cubicBezTo>
                    <a:pt x="294525" y="307125"/>
                    <a:pt x="268833" y="292507"/>
                    <a:pt x="254437" y="269583"/>
                  </a:cubicBezTo>
                  <a:lnTo>
                    <a:pt x="245915" y="248544"/>
                  </a:lnTo>
                  <a:lnTo>
                    <a:pt x="233198" y="243239"/>
                  </a:lnTo>
                  <a:cubicBezTo>
                    <a:pt x="228769" y="238810"/>
                    <a:pt x="226012" y="232707"/>
                    <a:pt x="226012" y="226013"/>
                  </a:cubicBezTo>
                  <a:cubicBezTo>
                    <a:pt x="226012" y="219319"/>
                    <a:pt x="228769" y="213216"/>
                    <a:pt x="233198" y="208786"/>
                  </a:cubicBezTo>
                  <a:lnTo>
                    <a:pt x="238292" y="206661"/>
                  </a:lnTo>
                  <a:lnTo>
                    <a:pt x="230468" y="189271"/>
                  </a:lnTo>
                  <a:cubicBezTo>
                    <a:pt x="215776" y="168821"/>
                    <a:pt x="189789" y="157894"/>
                    <a:pt x="163801" y="163800"/>
                  </a:cubicBezTo>
                  <a:cubicBezTo>
                    <a:pt x="134663" y="170101"/>
                    <a:pt x="113401" y="196876"/>
                    <a:pt x="113401" y="226800"/>
                  </a:cubicBezTo>
                  <a:lnTo>
                    <a:pt x="113401" y="250425"/>
                  </a:lnTo>
                  <a:lnTo>
                    <a:pt x="128363" y="250425"/>
                  </a:lnTo>
                  <a:lnTo>
                    <a:pt x="129150" y="298463"/>
                  </a:lnTo>
                  <a:lnTo>
                    <a:pt x="80325" y="298463"/>
                  </a:lnTo>
                  <a:lnTo>
                    <a:pt x="80325" y="250425"/>
                  </a:lnTo>
                  <a:lnTo>
                    <a:pt x="96863" y="250425"/>
                  </a:lnTo>
                  <a:lnTo>
                    <a:pt x="96863" y="226013"/>
                  </a:lnTo>
                  <a:cubicBezTo>
                    <a:pt x="96863" y="181126"/>
                    <a:pt x="133088" y="145688"/>
                    <a:pt x="177975" y="145688"/>
                  </a:cubicBezTo>
                  <a:cubicBezTo>
                    <a:pt x="206326" y="145688"/>
                    <a:pt x="231575" y="160306"/>
                    <a:pt x="246082" y="183229"/>
                  </a:cubicBezTo>
                  <a:lnTo>
                    <a:pt x="254468" y="203286"/>
                  </a:lnTo>
                  <a:lnTo>
                    <a:pt x="267651" y="208786"/>
                  </a:lnTo>
                  <a:cubicBezTo>
                    <a:pt x="272081" y="213216"/>
                    <a:pt x="274837" y="219319"/>
                    <a:pt x="274837" y="226013"/>
                  </a:cubicBezTo>
                  <a:cubicBezTo>
                    <a:pt x="274837" y="232707"/>
                    <a:pt x="272081" y="238810"/>
                    <a:pt x="267651" y="243239"/>
                  </a:cubicBezTo>
                  <a:lnTo>
                    <a:pt x="262260" y="245488"/>
                  </a:lnTo>
                  <a:lnTo>
                    <a:pt x="270383" y="263541"/>
                  </a:lnTo>
                  <a:cubicBezTo>
                    <a:pt x="285075" y="283992"/>
                    <a:pt x="311063" y="294918"/>
                    <a:pt x="337050" y="289012"/>
                  </a:cubicBezTo>
                  <a:cubicBezTo>
                    <a:pt x="366188" y="282712"/>
                    <a:pt x="387450" y="255937"/>
                    <a:pt x="387450" y="226012"/>
                  </a:cubicBezTo>
                  <a:lnTo>
                    <a:pt x="387450" y="90452"/>
                  </a:lnTo>
                  <a:close/>
                  <a:moveTo>
                    <a:pt x="387450" y="15750"/>
                  </a:moveTo>
                  <a:lnTo>
                    <a:pt x="387450" y="32287"/>
                  </a:lnTo>
                  <a:lnTo>
                    <a:pt x="403200" y="32287"/>
                  </a:lnTo>
                  <a:lnTo>
                    <a:pt x="403200" y="15750"/>
                  </a:lnTo>
                  <a:close/>
                  <a:moveTo>
                    <a:pt x="370912" y="0"/>
                  </a:moveTo>
                  <a:lnTo>
                    <a:pt x="419737" y="0"/>
                  </a:lnTo>
                  <a:lnTo>
                    <a:pt x="419737" y="48825"/>
                  </a:lnTo>
                  <a:lnTo>
                    <a:pt x="403200" y="48825"/>
                  </a:lnTo>
                  <a:lnTo>
                    <a:pt x="403200" y="78486"/>
                  </a:lnTo>
                  <a:lnTo>
                    <a:pt x="420574" y="81900"/>
                  </a:lnTo>
                  <a:cubicBezTo>
                    <a:pt x="435980" y="88200"/>
                    <a:pt x="450450" y="97650"/>
                    <a:pt x="463050" y="110250"/>
                  </a:cubicBezTo>
                  <a:cubicBezTo>
                    <a:pt x="513450" y="160650"/>
                    <a:pt x="513450" y="240975"/>
                    <a:pt x="463050" y="291375"/>
                  </a:cubicBezTo>
                  <a:lnTo>
                    <a:pt x="438119" y="315787"/>
                  </a:lnTo>
                  <a:lnTo>
                    <a:pt x="460688" y="315787"/>
                  </a:lnTo>
                  <a:cubicBezTo>
                    <a:pt x="482738" y="316575"/>
                    <a:pt x="500063" y="335475"/>
                    <a:pt x="499275" y="358312"/>
                  </a:cubicBezTo>
                  <a:cubicBezTo>
                    <a:pt x="497700" y="378000"/>
                    <a:pt x="481163" y="394537"/>
                    <a:pt x="460688" y="396112"/>
                  </a:cubicBezTo>
                  <a:lnTo>
                    <a:pt x="358314" y="396112"/>
                  </a:lnTo>
                  <a:lnTo>
                    <a:pt x="250425" y="504001"/>
                  </a:lnTo>
                  <a:lnTo>
                    <a:pt x="141765" y="396112"/>
                  </a:lnTo>
                  <a:lnTo>
                    <a:pt x="78750" y="396112"/>
                  </a:lnTo>
                  <a:lnTo>
                    <a:pt x="7875" y="355950"/>
                  </a:lnTo>
                  <a:lnTo>
                    <a:pt x="67787" y="322000"/>
                  </a:lnTo>
                  <a:lnTo>
                    <a:pt x="37800" y="291375"/>
                  </a:lnTo>
                  <a:cubicBezTo>
                    <a:pt x="-12600" y="240975"/>
                    <a:pt x="-12600" y="160650"/>
                    <a:pt x="37800" y="110250"/>
                  </a:cubicBezTo>
                  <a:cubicBezTo>
                    <a:pt x="63000" y="85050"/>
                    <a:pt x="95681" y="72450"/>
                    <a:pt x="128362" y="72450"/>
                  </a:cubicBezTo>
                  <a:cubicBezTo>
                    <a:pt x="161044" y="72450"/>
                    <a:pt x="193725" y="85050"/>
                    <a:pt x="218925" y="110250"/>
                  </a:cubicBezTo>
                  <a:lnTo>
                    <a:pt x="250425" y="141750"/>
                  </a:lnTo>
                  <a:lnTo>
                    <a:pt x="281925" y="110250"/>
                  </a:lnTo>
                  <a:cubicBezTo>
                    <a:pt x="307125" y="85050"/>
                    <a:pt x="339806" y="72450"/>
                    <a:pt x="372488" y="72450"/>
                  </a:cubicBezTo>
                  <a:lnTo>
                    <a:pt x="387450" y="75390"/>
                  </a:lnTo>
                  <a:lnTo>
                    <a:pt x="387450" y="48825"/>
                  </a:lnTo>
                  <a:lnTo>
                    <a:pt x="370912" y="48825"/>
                  </a:lnTo>
                  <a:close/>
                </a:path>
              </a:pathLst>
            </a:custGeom>
            <a:solidFill>
              <a:srgbClr val="2196F3"/>
            </a:solidFill>
            <a:ln w="7739" cap="flat">
              <a:noFill/>
              <a:prstDash val="solid"/>
              <a:miter/>
            </a:ln>
          </p:spPr>
          <p:txBody>
            <a:bodyPr anchor="ctr"/>
            <a:lstStyle/>
            <a:p>
              <a:pPr defTabSz="1105875" fontAlgn="base">
                <a:spcBef>
                  <a:spcPct val="0"/>
                </a:spcBef>
                <a:spcAft>
                  <a:spcPct val="0"/>
                </a:spcAft>
                <a:defRPr/>
              </a:pPr>
              <a:endParaRPr lang="zh-CN" altLang="en-US" sz="1802" noProof="1">
                <a:latin typeface="Arial" panose="020B0604020202020204" pitchFamily="34" charset="0"/>
                <a:ea typeface="DejaVu Sans" panose="020B0603030804020204"/>
                <a:cs typeface="微软雅黑" panose="020B0503020204020204" pitchFamily="34" charset="-122"/>
                <a:sym typeface="Arial" panose="020B0604020202020204" pitchFamily="34" charset="0"/>
              </a:endParaRPr>
            </a:p>
          </p:txBody>
        </p:sp>
      </p:grpSp>
      <p:sp>
        <p:nvSpPr>
          <p:cNvPr id="14" name="任意形状 61"/>
          <p:cNvSpPr/>
          <p:nvPr>
            <p:custDataLst>
              <p:tags r:id="rId4"/>
            </p:custDataLst>
          </p:nvPr>
        </p:nvSpPr>
        <p:spPr>
          <a:xfrm>
            <a:off x="5395225" y="4580960"/>
            <a:ext cx="708456" cy="675816"/>
          </a:xfrm>
          <a:custGeom>
            <a:avLst/>
            <a:gdLst>
              <a:gd name="connsiteX0" fmla="*/ 254869 w 504350"/>
              <a:gd name="connsiteY0" fmla="*/ 312112 h 481691"/>
              <a:gd name="connsiteX1" fmla="*/ 252787 w 504350"/>
              <a:gd name="connsiteY1" fmla="*/ 313953 h 481691"/>
              <a:gd name="connsiteX2" fmla="*/ 168525 w 504350"/>
              <a:gd name="connsiteY2" fmla="*/ 336003 h 481691"/>
              <a:gd name="connsiteX3" fmla="*/ 102990 w 504350"/>
              <a:gd name="connsiteY3" fmla="*/ 322862 h 481691"/>
              <a:gd name="connsiteX4" fmla="*/ 99975 w 504350"/>
              <a:gd name="connsiteY4" fmla="*/ 320842 h 481691"/>
              <a:gd name="connsiteX5" fmla="*/ 110336 w 504350"/>
              <a:gd name="connsiteY5" fmla="*/ 372598 h 481691"/>
              <a:gd name="connsiteX6" fmla="*/ 250425 w 504350"/>
              <a:gd name="connsiteY6" fmla="*/ 466728 h 481691"/>
              <a:gd name="connsiteX7" fmla="*/ 391511 w 504350"/>
              <a:gd name="connsiteY7" fmla="*/ 374037 h 481691"/>
              <a:gd name="connsiteX8" fmla="*/ 402804 w 504350"/>
              <a:gd name="connsiteY8" fmla="*/ 320370 h 481691"/>
              <a:gd name="connsiteX9" fmla="*/ 390736 w 504350"/>
              <a:gd name="connsiteY9" fmla="*/ 326861 h 481691"/>
              <a:gd name="connsiteX10" fmla="*/ 336263 w 504350"/>
              <a:gd name="connsiteY10" fmla="*/ 336003 h 481691"/>
              <a:gd name="connsiteX11" fmla="*/ 292163 w 504350"/>
              <a:gd name="connsiteY11" fmla="*/ 330491 h 481691"/>
              <a:gd name="connsiteX12" fmla="*/ 244125 w 504350"/>
              <a:gd name="connsiteY12" fmla="*/ 244654 h 481691"/>
              <a:gd name="connsiteX13" fmla="*/ 259088 w 504350"/>
              <a:gd name="connsiteY13" fmla="*/ 244654 h 481691"/>
              <a:gd name="connsiteX14" fmla="*/ 259088 w 504350"/>
              <a:gd name="connsiteY14" fmla="*/ 260404 h 481691"/>
              <a:gd name="connsiteX15" fmla="*/ 244125 w 504350"/>
              <a:gd name="connsiteY15" fmla="*/ 260404 h 481691"/>
              <a:gd name="connsiteX16" fmla="*/ 259875 w 504350"/>
              <a:gd name="connsiteY16" fmla="*/ 213941 h 481691"/>
              <a:gd name="connsiteX17" fmla="*/ 274838 w 504350"/>
              <a:gd name="connsiteY17" fmla="*/ 213941 h 481691"/>
              <a:gd name="connsiteX18" fmla="*/ 274838 w 504350"/>
              <a:gd name="connsiteY18" fmla="*/ 229691 h 481691"/>
              <a:gd name="connsiteX19" fmla="*/ 259875 w 504350"/>
              <a:gd name="connsiteY19" fmla="*/ 229691 h 481691"/>
              <a:gd name="connsiteX20" fmla="*/ 229163 w 504350"/>
              <a:gd name="connsiteY20" fmla="*/ 213941 h 481691"/>
              <a:gd name="connsiteX21" fmla="*/ 244126 w 504350"/>
              <a:gd name="connsiteY21" fmla="*/ 213941 h 481691"/>
              <a:gd name="connsiteX22" fmla="*/ 244126 w 504350"/>
              <a:gd name="connsiteY22" fmla="*/ 229691 h 481691"/>
              <a:gd name="connsiteX23" fmla="*/ 229163 w 504350"/>
              <a:gd name="connsiteY23" fmla="*/ 229691 h 481691"/>
              <a:gd name="connsiteX24" fmla="*/ 170176 w 504350"/>
              <a:gd name="connsiteY24" fmla="*/ 188033 h 481691"/>
              <a:gd name="connsiteX25" fmla="*/ 143916 w 504350"/>
              <a:gd name="connsiteY25" fmla="*/ 205574 h 481691"/>
              <a:gd name="connsiteX26" fmla="*/ 110914 w 504350"/>
              <a:gd name="connsiteY26" fmla="*/ 253870 h 481691"/>
              <a:gd name="connsiteX27" fmla="*/ 100365 w 504350"/>
              <a:gd name="connsiteY27" fmla="*/ 304006 h 481691"/>
              <a:gd name="connsiteX28" fmla="*/ 101245 w 504350"/>
              <a:gd name="connsiteY28" fmla="*/ 304608 h 481691"/>
              <a:gd name="connsiteX29" fmla="*/ 186945 w 504350"/>
              <a:gd name="connsiteY29" fmla="*/ 319170 h 481691"/>
              <a:gd name="connsiteX30" fmla="*/ 235663 w 504350"/>
              <a:gd name="connsiteY30" fmla="*/ 302648 h 481691"/>
              <a:gd name="connsiteX31" fmla="*/ 232387 w 504350"/>
              <a:gd name="connsiteY31" fmla="*/ 301034 h 481691"/>
              <a:gd name="connsiteX32" fmla="*/ 176822 w 504350"/>
              <a:gd name="connsiteY32" fmla="*/ 223209 h 481691"/>
              <a:gd name="connsiteX33" fmla="*/ 334863 w 504350"/>
              <a:gd name="connsiteY33" fmla="*/ 186789 h 481691"/>
              <a:gd name="connsiteX34" fmla="*/ 326137 w 504350"/>
              <a:gd name="connsiteY34" fmla="*/ 227074 h 481691"/>
              <a:gd name="connsiteX35" fmla="*/ 302806 w 504350"/>
              <a:gd name="connsiteY35" fmla="*/ 269718 h 481691"/>
              <a:gd name="connsiteX36" fmla="*/ 266122 w 504350"/>
              <a:gd name="connsiteY36" fmla="*/ 302160 h 481691"/>
              <a:gd name="connsiteX37" fmla="*/ 294821 w 504350"/>
              <a:gd name="connsiteY37" fmla="*/ 316907 h 481691"/>
              <a:gd name="connsiteX38" fmla="*/ 353132 w 504350"/>
              <a:gd name="connsiteY38" fmla="*/ 322050 h 481691"/>
              <a:gd name="connsiteX39" fmla="*/ 402599 w 504350"/>
              <a:gd name="connsiteY39" fmla="*/ 306398 h 481691"/>
              <a:gd name="connsiteX40" fmla="*/ 395695 w 504350"/>
              <a:gd name="connsiteY40" fmla="*/ 264919 h 481691"/>
              <a:gd name="connsiteX41" fmla="*/ 336878 w 504350"/>
              <a:gd name="connsiteY41" fmla="*/ 187720 h 481691"/>
              <a:gd name="connsiteX42" fmla="*/ 274838 w 504350"/>
              <a:gd name="connsiteY42" fmla="*/ 183229 h 481691"/>
              <a:gd name="connsiteX43" fmla="*/ 289801 w 504350"/>
              <a:gd name="connsiteY43" fmla="*/ 183229 h 481691"/>
              <a:gd name="connsiteX44" fmla="*/ 289801 w 504350"/>
              <a:gd name="connsiteY44" fmla="*/ 198979 h 481691"/>
              <a:gd name="connsiteX45" fmla="*/ 274838 w 504350"/>
              <a:gd name="connsiteY45" fmla="*/ 198979 h 481691"/>
              <a:gd name="connsiteX46" fmla="*/ 244125 w 504350"/>
              <a:gd name="connsiteY46" fmla="*/ 183229 h 481691"/>
              <a:gd name="connsiteX47" fmla="*/ 259088 w 504350"/>
              <a:gd name="connsiteY47" fmla="*/ 183229 h 481691"/>
              <a:gd name="connsiteX48" fmla="*/ 259088 w 504350"/>
              <a:gd name="connsiteY48" fmla="*/ 198979 h 481691"/>
              <a:gd name="connsiteX49" fmla="*/ 244125 w 504350"/>
              <a:gd name="connsiteY49" fmla="*/ 198979 h 481691"/>
              <a:gd name="connsiteX50" fmla="*/ 213413 w 504350"/>
              <a:gd name="connsiteY50" fmla="*/ 183229 h 481691"/>
              <a:gd name="connsiteX51" fmla="*/ 228376 w 504350"/>
              <a:gd name="connsiteY51" fmla="*/ 183229 h 481691"/>
              <a:gd name="connsiteX52" fmla="*/ 228376 w 504350"/>
              <a:gd name="connsiteY52" fmla="*/ 198979 h 481691"/>
              <a:gd name="connsiteX53" fmla="*/ 213413 w 504350"/>
              <a:gd name="connsiteY53" fmla="*/ 198979 h 481691"/>
              <a:gd name="connsiteX54" fmla="*/ 252000 w 504350"/>
              <a:gd name="connsiteY54" fmla="*/ 161178 h 481691"/>
              <a:gd name="connsiteX55" fmla="*/ 192569 w 504350"/>
              <a:gd name="connsiteY55" fmla="*/ 173077 h 481691"/>
              <a:gd name="connsiteX56" fmla="*/ 184815 w 504350"/>
              <a:gd name="connsiteY56" fmla="*/ 178256 h 481691"/>
              <a:gd name="connsiteX57" fmla="*/ 188705 w 504350"/>
              <a:gd name="connsiteY57" fmla="*/ 207543 h 481691"/>
              <a:gd name="connsiteX58" fmla="*/ 203963 w 504350"/>
              <a:gd name="connsiteY58" fmla="*/ 243866 h 481691"/>
              <a:gd name="connsiteX59" fmla="*/ 242858 w 504350"/>
              <a:gd name="connsiteY59" fmla="*/ 290206 h 481691"/>
              <a:gd name="connsiteX60" fmla="*/ 250510 w 504350"/>
              <a:gd name="connsiteY60" fmla="*/ 294138 h 481691"/>
              <a:gd name="connsiteX61" fmla="*/ 289296 w 504350"/>
              <a:gd name="connsiteY61" fmla="*/ 259874 h 481691"/>
              <a:gd name="connsiteX62" fmla="*/ 310435 w 504350"/>
              <a:gd name="connsiteY62" fmla="*/ 221286 h 481691"/>
              <a:gd name="connsiteX63" fmla="*/ 319527 w 504350"/>
              <a:gd name="connsiteY63" fmla="*/ 179701 h 481691"/>
              <a:gd name="connsiteX64" fmla="*/ 291375 w 504350"/>
              <a:gd name="connsiteY64" fmla="*/ 166691 h 481691"/>
              <a:gd name="connsiteX65" fmla="*/ 252000 w 504350"/>
              <a:gd name="connsiteY65" fmla="*/ 161178 h 481691"/>
              <a:gd name="connsiteX66" fmla="*/ 252871 w 504350"/>
              <a:gd name="connsiteY66" fmla="*/ 43327 h 481691"/>
              <a:gd name="connsiteX67" fmla="*/ 227884 w 504350"/>
              <a:gd name="connsiteY67" fmla="*/ 60280 h 481691"/>
              <a:gd name="connsiteX68" fmla="*/ 195387 w 504350"/>
              <a:gd name="connsiteY68" fmla="*/ 108847 h 481691"/>
              <a:gd name="connsiteX69" fmla="*/ 184147 w 504350"/>
              <a:gd name="connsiteY69" fmla="*/ 164976 h 481691"/>
              <a:gd name="connsiteX70" fmla="*/ 229212 w 504350"/>
              <a:gd name="connsiteY70" fmla="*/ 149612 h 481691"/>
              <a:gd name="connsiteX71" fmla="*/ 295313 w 504350"/>
              <a:gd name="connsiteY71" fmla="*/ 154091 h 481691"/>
              <a:gd name="connsiteX72" fmla="*/ 318878 w 504350"/>
              <a:gd name="connsiteY72" fmla="*/ 165922 h 481691"/>
              <a:gd name="connsiteX73" fmla="*/ 316585 w 504350"/>
              <a:gd name="connsiteY73" fmla="*/ 134391 h 481691"/>
              <a:gd name="connsiteX74" fmla="*/ 300038 w 504350"/>
              <a:gd name="connsiteY74" fmla="*/ 91878 h 481691"/>
              <a:gd name="connsiteX75" fmla="*/ 259802 w 504350"/>
              <a:gd name="connsiteY75" fmla="*/ 46708 h 481691"/>
              <a:gd name="connsiteX76" fmla="*/ 149207 w 504350"/>
              <a:gd name="connsiteY76" fmla="*/ 16906 h 481691"/>
              <a:gd name="connsiteX77" fmla="*/ 92138 w 504350"/>
              <a:gd name="connsiteY77" fmla="*/ 35966 h 481691"/>
              <a:gd name="connsiteX78" fmla="*/ 36225 w 504350"/>
              <a:gd name="connsiteY78" fmla="*/ 243866 h 481691"/>
              <a:gd name="connsiteX79" fmla="*/ 64701 w 504350"/>
              <a:gd name="connsiteY79" fmla="*/ 279574 h 481691"/>
              <a:gd name="connsiteX80" fmla="*/ 88888 w 504350"/>
              <a:gd name="connsiteY80" fmla="*/ 296143 h 481691"/>
              <a:gd name="connsiteX81" fmla="*/ 90563 w 504350"/>
              <a:gd name="connsiteY81" fmla="*/ 271428 h 481691"/>
              <a:gd name="connsiteX82" fmla="*/ 120340 w 504350"/>
              <a:gd name="connsiteY82" fmla="*/ 212120 h 481691"/>
              <a:gd name="connsiteX83" fmla="*/ 168261 w 504350"/>
              <a:gd name="connsiteY83" fmla="*/ 170634 h 481691"/>
              <a:gd name="connsiteX84" fmla="*/ 173250 w 504350"/>
              <a:gd name="connsiteY84" fmla="*/ 124953 h 481691"/>
              <a:gd name="connsiteX85" fmla="*/ 202585 w 504350"/>
              <a:gd name="connsiteY85" fmla="*/ 65792 h 481691"/>
              <a:gd name="connsiteX86" fmla="*/ 237082 w 504350"/>
              <a:gd name="connsiteY86" fmla="*/ 35625 h 481691"/>
              <a:gd name="connsiteX87" fmla="*/ 207310 w 504350"/>
              <a:gd name="connsiteY87" fmla="*/ 21102 h 481691"/>
              <a:gd name="connsiteX88" fmla="*/ 149207 w 504350"/>
              <a:gd name="connsiteY88" fmla="*/ 16906 h 481691"/>
              <a:gd name="connsiteX89" fmla="*/ 335475 w 504350"/>
              <a:gd name="connsiteY89" fmla="*/ 15491 h 481691"/>
              <a:gd name="connsiteX90" fmla="*/ 276179 w 504350"/>
              <a:gd name="connsiteY90" fmla="*/ 27513 h 481691"/>
              <a:gd name="connsiteX91" fmla="*/ 268034 w 504350"/>
              <a:gd name="connsiteY91" fmla="*/ 33039 h 481691"/>
              <a:gd name="connsiteX92" fmla="*/ 269978 w 504350"/>
              <a:gd name="connsiteY92" fmla="*/ 33985 h 481691"/>
              <a:gd name="connsiteX93" fmla="*/ 314213 w 504350"/>
              <a:gd name="connsiteY93" fmla="*/ 84003 h 481691"/>
              <a:gd name="connsiteX94" fmla="*/ 332681 w 504350"/>
              <a:gd name="connsiteY94" fmla="*/ 131070 h 481691"/>
              <a:gd name="connsiteX95" fmla="*/ 335973 w 504350"/>
              <a:gd name="connsiteY95" fmla="*/ 174505 h 481691"/>
              <a:gd name="connsiteX96" fmla="*/ 354622 w 504350"/>
              <a:gd name="connsiteY96" fmla="*/ 183868 h 481691"/>
              <a:gd name="connsiteX97" fmla="*/ 417129 w 504350"/>
              <a:gd name="connsiteY97" fmla="*/ 292740 h 481691"/>
              <a:gd name="connsiteX98" fmla="*/ 416709 w 504350"/>
              <a:gd name="connsiteY98" fmla="*/ 298947 h 481691"/>
              <a:gd name="connsiteX99" fmla="*/ 457415 w 504350"/>
              <a:gd name="connsiteY99" fmla="*/ 264489 h 481691"/>
              <a:gd name="connsiteX100" fmla="*/ 470925 w 504350"/>
              <a:gd name="connsiteY100" fmla="*/ 96603 h 481691"/>
              <a:gd name="connsiteX101" fmla="*/ 467775 w 504350"/>
              <a:gd name="connsiteY101" fmla="*/ 91091 h 481691"/>
              <a:gd name="connsiteX102" fmla="*/ 375638 w 504350"/>
              <a:gd name="connsiteY102" fmla="*/ 20216 h 481691"/>
              <a:gd name="connsiteX103" fmla="*/ 335475 w 504350"/>
              <a:gd name="connsiteY103" fmla="*/ 15491 h 481691"/>
              <a:gd name="connsiteX104" fmla="*/ 147546 w 504350"/>
              <a:gd name="connsiteY104" fmla="*/ 1279 h 481691"/>
              <a:gd name="connsiteX105" fmla="*/ 211937 w 504350"/>
              <a:gd name="connsiteY105" fmla="*/ 5746 h 481691"/>
              <a:gd name="connsiteX106" fmla="*/ 250046 w 504350"/>
              <a:gd name="connsiteY106" fmla="*/ 24287 h 481691"/>
              <a:gd name="connsiteX107" fmla="*/ 252000 w 504350"/>
              <a:gd name="connsiteY107" fmla="*/ 22578 h 481691"/>
              <a:gd name="connsiteX108" fmla="*/ 481950 w 504350"/>
              <a:gd name="connsiteY108" fmla="*/ 84003 h 481691"/>
              <a:gd name="connsiteX109" fmla="*/ 498488 w 504350"/>
              <a:gd name="connsiteY109" fmla="*/ 211578 h 481691"/>
              <a:gd name="connsiteX110" fmla="*/ 438343 w 504350"/>
              <a:gd name="connsiteY110" fmla="*/ 301255 h 481691"/>
              <a:gd name="connsiteX111" fmla="*/ 415728 w 504350"/>
              <a:gd name="connsiteY111" fmla="*/ 313418 h 481691"/>
              <a:gd name="connsiteX112" fmla="*/ 412650 w 504350"/>
              <a:gd name="connsiteY112" fmla="*/ 358841 h 481691"/>
              <a:gd name="connsiteX113" fmla="*/ 252000 w 504350"/>
              <a:gd name="connsiteY113" fmla="*/ 481691 h 481691"/>
              <a:gd name="connsiteX114" fmla="*/ 207900 w 504350"/>
              <a:gd name="connsiteY114" fmla="*/ 476178 h 481691"/>
              <a:gd name="connsiteX115" fmla="*/ 86084 w 504350"/>
              <a:gd name="connsiteY115" fmla="*/ 337529 h 481691"/>
              <a:gd name="connsiteX116" fmla="*/ 87768 w 504350"/>
              <a:gd name="connsiteY116" fmla="*/ 312667 h 481691"/>
              <a:gd name="connsiteX117" fmla="*/ 49415 w 504350"/>
              <a:gd name="connsiteY117" fmla="*/ 286982 h 481691"/>
              <a:gd name="connsiteX118" fmla="*/ 0 w 504350"/>
              <a:gd name="connsiteY118" fmla="*/ 168266 h 481691"/>
              <a:gd name="connsiteX119" fmla="*/ 84263 w 504350"/>
              <a:gd name="connsiteY119" fmla="*/ 22578 h 481691"/>
              <a:gd name="connsiteX120" fmla="*/ 147546 w 504350"/>
              <a:gd name="connsiteY120" fmla="*/ 1279 h 4816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Lst>
            <a:rect l="l" t="t" r="r" b="b"/>
            <a:pathLst>
              <a:path w="504350" h="481691">
                <a:moveTo>
                  <a:pt x="254869" y="312112"/>
                </a:moveTo>
                <a:lnTo>
                  <a:pt x="252787" y="313953"/>
                </a:lnTo>
                <a:cubicBezTo>
                  <a:pt x="226800" y="328128"/>
                  <a:pt x="197663" y="336003"/>
                  <a:pt x="168525" y="336003"/>
                </a:cubicBezTo>
                <a:cubicBezTo>
                  <a:pt x="145294" y="336003"/>
                  <a:pt x="123145" y="331327"/>
                  <a:pt x="102990" y="322862"/>
                </a:cubicBezTo>
                <a:lnTo>
                  <a:pt x="99975" y="320842"/>
                </a:lnTo>
                <a:lnTo>
                  <a:pt x="110336" y="372598"/>
                </a:lnTo>
                <a:cubicBezTo>
                  <a:pt x="133334" y="427452"/>
                  <a:pt x="187229" y="466138"/>
                  <a:pt x="250425" y="466728"/>
                </a:cubicBezTo>
                <a:cubicBezTo>
                  <a:pt x="313623" y="466728"/>
                  <a:pt x="367960" y="428633"/>
                  <a:pt x="391511" y="374037"/>
                </a:cubicBezTo>
                <a:lnTo>
                  <a:pt x="402804" y="320370"/>
                </a:lnTo>
                <a:lnTo>
                  <a:pt x="390736" y="326861"/>
                </a:lnTo>
                <a:cubicBezTo>
                  <a:pt x="373522" y="332804"/>
                  <a:pt x="355163" y="336003"/>
                  <a:pt x="336263" y="336003"/>
                </a:cubicBezTo>
                <a:cubicBezTo>
                  <a:pt x="321300" y="336003"/>
                  <a:pt x="307125" y="334428"/>
                  <a:pt x="292163" y="330491"/>
                </a:cubicBezTo>
                <a:close/>
                <a:moveTo>
                  <a:pt x="244125" y="244654"/>
                </a:moveTo>
                <a:lnTo>
                  <a:pt x="259088" y="244654"/>
                </a:lnTo>
                <a:lnTo>
                  <a:pt x="259088" y="260404"/>
                </a:lnTo>
                <a:lnTo>
                  <a:pt x="244125" y="260404"/>
                </a:lnTo>
                <a:close/>
                <a:moveTo>
                  <a:pt x="259875" y="213941"/>
                </a:moveTo>
                <a:lnTo>
                  <a:pt x="274838" y="213941"/>
                </a:lnTo>
                <a:lnTo>
                  <a:pt x="274838" y="229691"/>
                </a:lnTo>
                <a:lnTo>
                  <a:pt x="259875" y="229691"/>
                </a:lnTo>
                <a:close/>
                <a:moveTo>
                  <a:pt x="229163" y="213941"/>
                </a:moveTo>
                <a:lnTo>
                  <a:pt x="244126" y="213941"/>
                </a:lnTo>
                <a:lnTo>
                  <a:pt x="244126" y="229691"/>
                </a:lnTo>
                <a:lnTo>
                  <a:pt x="229163" y="229691"/>
                </a:lnTo>
                <a:close/>
                <a:moveTo>
                  <a:pt x="170176" y="188033"/>
                </a:moveTo>
                <a:lnTo>
                  <a:pt x="143916" y="205574"/>
                </a:lnTo>
                <a:cubicBezTo>
                  <a:pt x="130036" y="219306"/>
                  <a:pt x="118765" y="235671"/>
                  <a:pt x="110914" y="253870"/>
                </a:cubicBezTo>
                <a:lnTo>
                  <a:pt x="100365" y="304006"/>
                </a:lnTo>
                <a:lnTo>
                  <a:pt x="101245" y="304608"/>
                </a:lnTo>
                <a:cubicBezTo>
                  <a:pt x="127652" y="317546"/>
                  <a:pt x="157506" y="322788"/>
                  <a:pt x="186945" y="319170"/>
                </a:cubicBezTo>
                <a:lnTo>
                  <a:pt x="235663" y="302648"/>
                </a:lnTo>
                <a:lnTo>
                  <a:pt x="232387" y="301034"/>
                </a:lnTo>
                <a:cubicBezTo>
                  <a:pt x="206584" y="280989"/>
                  <a:pt x="187370" y="253802"/>
                  <a:pt x="176822" y="223209"/>
                </a:cubicBezTo>
                <a:close/>
                <a:moveTo>
                  <a:pt x="334863" y="186789"/>
                </a:moveTo>
                <a:lnTo>
                  <a:pt x="326137" y="227074"/>
                </a:lnTo>
                <a:cubicBezTo>
                  <a:pt x="320495" y="242233"/>
                  <a:pt x="312672" y="256623"/>
                  <a:pt x="302806" y="269718"/>
                </a:cubicBezTo>
                <a:lnTo>
                  <a:pt x="266122" y="302160"/>
                </a:lnTo>
                <a:lnTo>
                  <a:pt x="294821" y="316907"/>
                </a:lnTo>
                <a:cubicBezTo>
                  <a:pt x="313573" y="322321"/>
                  <a:pt x="333383" y="324142"/>
                  <a:pt x="353132" y="322050"/>
                </a:cubicBezTo>
                <a:lnTo>
                  <a:pt x="402599" y="306398"/>
                </a:lnTo>
                <a:lnTo>
                  <a:pt x="395695" y="264919"/>
                </a:lnTo>
                <a:cubicBezTo>
                  <a:pt x="384916" y="233493"/>
                  <a:pt x="364195" y="206349"/>
                  <a:pt x="336878" y="187720"/>
                </a:cubicBezTo>
                <a:close/>
                <a:moveTo>
                  <a:pt x="274838" y="183229"/>
                </a:moveTo>
                <a:lnTo>
                  <a:pt x="289801" y="183229"/>
                </a:lnTo>
                <a:lnTo>
                  <a:pt x="289801" y="198979"/>
                </a:lnTo>
                <a:lnTo>
                  <a:pt x="274838" y="198979"/>
                </a:lnTo>
                <a:close/>
                <a:moveTo>
                  <a:pt x="244125" y="183229"/>
                </a:moveTo>
                <a:lnTo>
                  <a:pt x="259088" y="183229"/>
                </a:lnTo>
                <a:lnTo>
                  <a:pt x="259088" y="198979"/>
                </a:lnTo>
                <a:lnTo>
                  <a:pt x="244125" y="198979"/>
                </a:lnTo>
                <a:close/>
                <a:moveTo>
                  <a:pt x="213413" y="183229"/>
                </a:moveTo>
                <a:lnTo>
                  <a:pt x="228376" y="183229"/>
                </a:lnTo>
                <a:lnTo>
                  <a:pt x="228376" y="198979"/>
                </a:lnTo>
                <a:lnTo>
                  <a:pt x="213413" y="198979"/>
                </a:lnTo>
                <a:close/>
                <a:moveTo>
                  <a:pt x="252000" y="161178"/>
                </a:moveTo>
                <a:cubicBezTo>
                  <a:pt x="230935" y="161178"/>
                  <a:pt x="210854" y="165411"/>
                  <a:pt x="192569" y="173077"/>
                </a:cubicBezTo>
                <a:lnTo>
                  <a:pt x="184815" y="178256"/>
                </a:lnTo>
                <a:lnTo>
                  <a:pt x="188705" y="207543"/>
                </a:lnTo>
                <a:cubicBezTo>
                  <a:pt x="192151" y="220241"/>
                  <a:pt x="197269" y="232447"/>
                  <a:pt x="203963" y="243866"/>
                </a:cubicBezTo>
                <a:cubicBezTo>
                  <a:pt x="214004" y="262372"/>
                  <a:pt x="227342" y="277925"/>
                  <a:pt x="242858" y="290206"/>
                </a:cubicBezTo>
                <a:lnTo>
                  <a:pt x="250510" y="294138"/>
                </a:lnTo>
                <a:lnTo>
                  <a:pt x="289296" y="259874"/>
                </a:lnTo>
                <a:cubicBezTo>
                  <a:pt x="298220" y="248034"/>
                  <a:pt x="305310" y="235010"/>
                  <a:pt x="310435" y="221286"/>
                </a:cubicBezTo>
                <a:lnTo>
                  <a:pt x="319527" y="179701"/>
                </a:lnTo>
                <a:lnTo>
                  <a:pt x="291375" y="166691"/>
                </a:lnTo>
                <a:cubicBezTo>
                  <a:pt x="278775" y="162753"/>
                  <a:pt x="265388" y="161178"/>
                  <a:pt x="252000" y="161178"/>
                </a:cubicBezTo>
                <a:close/>
                <a:moveTo>
                  <a:pt x="252871" y="43327"/>
                </a:moveTo>
                <a:lnTo>
                  <a:pt x="227884" y="60280"/>
                </a:lnTo>
                <a:cubicBezTo>
                  <a:pt x="214152" y="74111"/>
                  <a:pt x="203053" y="90574"/>
                  <a:pt x="195387" y="108847"/>
                </a:cubicBezTo>
                <a:lnTo>
                  <a:pt x="184147" y="164976"/>
                </a:lnTo>
                <a:lnTo>
                  <a:pt x="229212" y="149612"/>
                </a:lnTo>
                <a:cubicBezTo>
                  <a:pt x="250672" y="146708"/>
                  <a:pt x="273066" y="147988"/>
                  <a:pt x="295313" y="154091"/>
                </a:cubicBezTo>
                <a:lnTo>
                  <a:pt x="318878" y="165922"/>
                </a:lnTo>
                <a:lnTo>
                  <a:pt x="316585" y="134391"/>
                </a:lnTo>
                <a:cubicBezTo>
                  <a:pt x="313336" y="119794"/>
                  <a:pt x="307864" y="105463"/>
                  <a:pt x="300038" y="91878"/>
                </a:cubicBezTo>
                <a:cubicBezTo>
                  <a:pt x="289407" y="73766"/>
                  <a:pt x="275626" y="58606"/>
                  <a:pt x="259802" y="46708"/>
                </a:cubicBezTo>
                <a:close/>
                <a:moveTo>
                  <a:pt x="149207" y="16906"/>
                </a:moveTo>
                <a:cubicBezTo>
                  <a:pt x="129642" y="19281"/>
                  <a:pt x="110250" y="25532"/>
                  <a:pt x="92138" y="35966"/>
                </a:cubicBezTo>
                <a:cubicBezTo>
                  <a:pt x="18900" y="78491"/>
                  <a:pt x="-5513" y="171416"/>
                  <a:pt x="36225" y="243866"/>
                </a:cubicBezTo>
                <a:cubicBezTo>
                  <a:pt x="44051" y="257451"/>
                  <a:pt x="53704" y="269401"/>
                  <a:pt x="64701" y="279574"/>
                </a:cubicBezTo>
                <a:lnTo>
                  <a:pt x="88888" y="296143"/>
                </a:lnTo>
                <a:lnTo>
                  <a:pt x="90563" y="271428"/>
                </a:lnTo>
                <a:cubicBezTo>
                  <a:pt x="96666" y="249181"/>
                  <a:pt x="106952" y="229199"/>
                  <a:pt x="120340" y="212120"/>
                </a:cubicBezTo>
                <a:lnTo>
                  <a:pt x="168261" y="170634"/>
                </a:lnTo>
                <a:lnTo>
                  <a:pt x="173250" y="124953"/>
                </a:lnTo>
                <a:cubicBezTo>
                  <a:pt x="179157" y="103297"/>
                  <a:pt x="189198" y="83216"/>
                  <a:pt x="202585" y="65792"/>
                </a:cubicBezTo>
                <a:lnTo>
                  <a:pt x="237082" y="35625"/>
                </a:lnTo>
                <a:lnTo>
                  <a:pt x="207310" y="21102"/>
                </a:lnTo>
                <a:cubicBezTo>
                  <a:pt x="188509" y="16032"/>
                  <a:pt x="168772" y="14531"/>
                  <a:pt x="149207" y="16906"/>
                </a:cubicBezTo>
                <a:close/>
                <a:moveTo>
                  <a:pt x="335475" y="15491"/>
                </a:moveTo>
                <a:cubicBezTo>
                  <a:pt x="314410" y="15491"/>
                  <a:pt x="294378" y="19773"/>
                  <a:pt x="276179" y="27513"/>
                </a:cubicBezTo>
                <a:lnTo>
                  <a:pt x="268034" y="33039"/>
                </a:lnTo>
                <a:lnTo>
                  <a:pt x="269978" y="33985"/>
                </a:lnTo>
                <a:cubicBezTo>
                  <a:pt x="287438" y="47138"/>
                  <a:pt x="302597" y="63922"/>
                  <a:pt x="314213" y="84003"/>
                </a:cubicBezTo>
                <a:cubicBezTo>
                  <a:pt x="322925" y="99064"/>
                  <a:pt x="329034" y="114928"/>
                  <a:pt x="332681" y="131070"/>
                </a:cubicBezTo>
                <a:lnTo>
                  <a:pt x="335973" y="174505"/>
                </a:lnTo>
                <a:lnTo>
                  <a:pt x="354622" y="183868"/>
                </a:lnTo>
                <a:cubicBezTo>
                  <a:pt x="388779" y="210643"/>
                  <a:pt x="411322" y="249821"/>
                  <a:pt x="417129" y="292740"/>
                </a:cubicBezTo>
                <a:lnTo>
                  <a:pt x="416709" y="298947"/>
                </a:lnTo>
                <a:lnTo>
                  <a:pt x="457415" y="264489"/>
                </a:lnTo>
                <a:cubicBezTo>
                  <a:pt x="494255" y="217829"/>
                  <a:pt x="501638" y="152122"/>
                  <a:pt x="470925" y="96603"/>
                </a:cubicBezTo>
                <a:cubicBezTo>
                  <a:pt x="470138" y="95028"/>
                  <a:pt x="468563" y="92666"/>
                  <a:pt x="467775" y="91091"/>
                </a:cubicBezTo>
                <a:cubicBezTo>
                  <a:pt x="447300" y="56441"/>
                  <a:pt x="414225" y="30453"/>
                  <a:pt x="375638" y="20216"/>
                </a:cubicBezTo>
                <a:cubicBezTo>
                  <a:pt x="362250" y="17853"/>
                  <a:pt x="348863" y="15491"/>
                  <a:pt x="335475" y="15491"/>
                </a:cubicBezTo>
                <a:close/>
                <a:moveTo>
                  <a:pt x="147546" y="1279"/>
                </a:moveTo>
                <a:cubicBezTo>
                  <a:pt x="169239" y="-1416"/>
                  <a:pt x="191117" y="184"/>
                  <a:pt x="211937" y="5746"/>
                </a:cubicBezTo>
                <a:lnTo>
                  <a:pt x="250046" y="24287"/>
                </a:lnTo>
                <a:lnTo>
                  <a:pt x="252000" y="22578"/>
                </a:lnTo>
                <a:cubicBezTo>
                  <a:pt x="332325" y="-23884"/>
                  <a:pt x="435488" y="3678"/>
                  <a:pt x="481950" y="84003"/>
                </a:cubicBezTo>
                <a:cubicBezTo>
                  <a:pt x="504000" y="122591"/>
                  <a:pt x="510300" y="168266"/>
                  <a:pt x="498488" y="211578"/>
                </a:cubicBezTo>
                <a:cubicBezTo>
                  <a:pt x="488644" y="248197"/>
                  <a:pt x="466988" y="279303"/>
                  <a:pt x="438343" y="301255"/>
                </a:cubicBezTo>
                <a:lnTo>
                  <a:pt x="415728" y="313418"/>
                </a:lnTo>
                <a:lnTo>
                  <a:pt x="412650" y="358841"/>
                </a:lnTo>
                <a:cubicBezTo>
                  <a:pt x="393750" y="431291"/>
                  <a:pt x="327600" y="481691"/>
                  <a:pt x="252000" y="481691"/>
                </a:cubicBezTo>
                <a:cubicBezTo>
                  <a:pt x="237038" y="481691"/>
                  <a:pt x="222863" y="479328"/>
                  <a:pt x="207900" y="476178"/>
                </a:cubicBezTo>
                <a:cubicBezTo>
                  <a:pt x="141160" y="457869"/>
                  <a:pt x="94795" y="401908"/>
                  <a:pt x="86084" y="337529"/>
                </a:cubicBezTo>
                <a:lnTo>
                  <a:pt x="87768" y="312667"/>
                </a:lnTo>
                <a:lnTo>
                  <a:pt x="49415" y="286982"/>
                </a:lnTo>
                <a:cubicBezTo>
                  <a:pt x="18900" y="256663"/>
                  <a:pt x="0" y="214729"/>
                  <a:pt x="0" y="168266"/>
                </a:cubicBezTo>
                <a:cubicBezTo>
                  <a:pt x="0" y="108416"/>
                  <a:pt x="32288" y="52503"/>
                  <a:pt x="84263" y="22578"/>
                </a:cubicBezTo>
                <a:cubicBezTo>
                  <a:pt x="104344" y="10963"/>
                  <a:pt x="125853" y="3974"/>
                  <a:pt x="147546" y="1279"/>
                </a:cubicBezTo>
                <a:close/>
              </a:path>
            </a:pathLst>
          </a:custGeom>
          <a:solidFill>
            <a:srgbClr val="FFFFFF"/>
          </a:solidFill>
          <a:ln w="7739" cap="flat">
            <a:noFill/>
            <a:prstDash val="solid"/>
            <a:miter/>
          </a:ln>
        </p:spPr>
        <p:txBody>
          <a:bodyPr anchor="ctr"/>
          <a:lstStyle/>
          <a:p>
            <a:pPr defTabSz="1105875" fontAlgn="base">
              <a:spcBef>
                <a:spcPct val="0"/>
              </a:spcBef>
              <a:spcAft>
                <a:spcPct val="0"/>
              </a:spcAft>
              <a:defRPr/>
            </a:pPr>
            <a:endParaRPr lang="zh-CN" altLang="en-US" sz="1802" noProof="1">
              <a:latin typeface="Arial" panose="020B0604020202020204" pitchFamily="34" charset="0"/>
              <a:ea typeface="DejaVu Sans" panose="020B0603030804020204"/>
              <a:cs typeface="微软雅黑" panose="020B0503020204020204" pitchFamily="34" charset="-122"/>
              <a:sym typeface="Arial" panose="020B0604020202020204" pitchFamily="34" charset="0"/>
            </a:endParaRPr>
          </a:p>
        </p:txBody>
      </p:sp>
      <p:grpSp>
        <p:nvGrpSpPr>
          <p:cNvPr id="41" name="组合 40">
            <a:extLst>
              <a:ext uri="{FF2B5EF4-FFF2-40B4-BE49-F238E27FC236}">
                <a16:creationId xmlns:a16="http://schemas.microsoft.com/office/drawing/2014/main" id="{20063693-90AE-A94F-894D-6A192243A31C}"/>
              </a:ext>
            </a:extLst>
          </p:cNvPr>
          <p:cNvGrpSpPr/>
          <p:nvPr/>
        </p:nvGrpSpPr>
        <p:grpSpPr>
          <a:xfrm>
            <a:off x="6830981" y="1687334"/>
            <a:ext cx="7015434" cy="3267561"/>
            <a:chOff x="5648032" y="1395175"/>
            <a:chExt cx="5800725" cy="2701789"/>
          </a:xfrm>
        </p:grpSpPr>
        <p:sp>
          <p:nvSpPr>
            <p:cNvPr id="11" name="矩形 10"/>
            <p:cNvSpPr/>
            <p:nvPr>
              <p:custDataLst>
                <p:tags r:id="rId5"/>
              </p:custDataLst>
            </p:nvPr>
          </p:nvSpPr>
          <p:spPr>
            <a:xfrm>
              <a:off x="5688357" y="2144682"/>
              <a:ext cx="3816265" cy="1952282"/>
            </a:xfrm>
            <a:prstGeom prst="rect">
              <a:avLst/>
            </a:prstGeom>
            <a:noFill/>
            <a:ln w="12600">
              <a:noFill/>
            </a:ln>
          </p:spPr>
          <p:style>
            <a:lnRef idx="0">
              <a:srgbClr val="FFFFFF"/>
            </a:lnRef>
            <a:fillRef idx="0">
              <a:srgbClr val="FFFFFF"/>
            </a:fillRef>
            <a:effectRef idx="0">
              <a:srgbClr val="FFFFFF"/>
            </a:effectRef>
            <a:fontRef idx="minor"/>
          </p:style>
          <p:txBody>
            <a:bodyPr spcFirstLastPara="0" vertOverflow="overflow" horzOverflow="overflow" vert="horz" wrap="square" lIns="55294" tIns="54423" rIns="55294" bIns="54423" numCol="1" spcCol="0" rtlCol="0" fromWordArt="0" anchor="ctr" anchorCtr="0" forceAA="0" compatLnSpc="1">
              <a:spAutoFit/>
            </a:bodyPr>
            <a:lstStyle/>
            <a:p>
              <a:pPr lvl="0" algn="just" fontAlgn="auto">
                <a:lnSpc>
                  <a:spcPct val="200000"/>
                </a:lnSpc>
                <a:buClrTx/>
                <a:buSzTx/>
                <a:buFontTx/>
                <a:defRPr/>
              </a:pPr>
              <a:r>
                <a:rPr lang="zh-CN" altLang="en-US" sz="1209" spc="-1" dirty="0">
                  <a:solidFill>
                    <a:srgbClr val="595959"/>
                  </a:solidFill>
                  <a:latin typeface="FZLanTingHeiS-EL-GB" panose="02000000000000000000" pitchFamily="2" charset="-122"/>
                  <a:ea typeface="FZLanTingHeiS-EL-GB" panose="02000000000000000000" pitchFamily="2" charset="-122"/>
                  <a:sym typeface="+mn-ea"/>
                </a:rPr>
                <a:t>在经济与社会革新的时代浪潮中，圣象于</a:t>
              </a:r>
              <a:r>
                <a:rPr lang="en-US" altLang="zh-CN" sz="1209" spc="-1" dirty="0">
                  <a:solidFill>
                    <a:srgbClr val="595959"/>
                  </a:solidFill>
                  <a:latin typeface="FZLanTingHeiS-EL-GB" panose="02000000000000000000" pitchFamily="2" charset="-122"/>
                  <a:ea typeface="FZLanTingHeiS-EL-GB" panose="02000000000000000000" pitchFamily="2" charset="-122"/>
                  <a:sym typeface="+mn-ea"/>
                </a:rPr>
                <a:t>1995</a:t>
              </a:r>
              <a:r>
                <a:rPr lang="zh-CN" altLang="en-US" sz="1209" spc="-1" dirty="0">
                  <a:solidFill>
                    <a:srgbClr val="595959"/>
                  </a:solidFill>
                  <a:latin typeface="FZLanTingHeiS-EL-GB" panose="02000000000000000000" pitchFamily="2" charset="-122"/>
                  <a:ea typeface="FZLanTingHeiS-EL-GB" panose="02000000000000000000" pitchFamily="2" charset="-122"/>
                  <a:sym typeface="+mn-ea"/>
                </a:rPr>
                <a:t>年正式成军，现总部位于上海</a:t>
              </a:r>
              <a:r>
                <a:rPr lang="en-US" sz="1209" spc="-1" dirty="0">
                  <a:solidFill>
                    <a:srgbClr val="595959"/>
                  </a:solidFill>
                  <a:latin typeface="FZLanTingHeiS-EL-GB" panose="02000000000000000000" pitchFamily="2" charset="-122"/>
                  <a:ea typeface="FZLanTingHeiS-EL-GB" panose="02000000000000000000" pitchFamily="2" charset="-122"/>
                  <a:sym typeface="+mn-ea"/>
                </a:rPr>
                <a:t>。自攻坚克难、上下求索的创业期，历经坚定目标、战略突破的飞跃期，最终迎来版图扩张、创新驱动的成熟发展期，圣象完成了</a:t>
              </a:r>
              <a:r>
                <a:rPr lang="en-US" sz="1451" spc="-1" dirty="0">
                  <a:solidFill>
                    <a:srgbClr val="0070C0"/>
                  </a:solidFill>
                  <a:latin typeface="FZLanTingHeiS-EL-GB" panose="02000000000000000000" pitchFamily="2" charset="-122"/>
                  <a:ea typeface="FZLanTingHeiS-EL-GB" panose="02000000000000000000" pitchFamily="2" charset="-122"/>
                  <a:sym typeface="+mn-ea"/>
                </a:rPr>
                <a:t>“一条地板生产线”</a:t>
              </a:r>
              <a:r>
                <a:rPr lang="en-US" sz="1209" spc="-1" dirty="0">
                  <a:solidFill>
                    <a:srgbClr val="595959"/>
                  </a:solidFill>
                  <a:latin typeface="FZLanTingHeiS-EL-GB" panose="02000000000000000000" pitchFamily="2" charset="-122"/>
                  <a:ea typeface="FZLanTingHeiS-EL-GB" panose="02000000000000000000" pitchFamily="2" charset="-122"/>
                  <a:sym typeface="+mn-ea"/>
                </a:rPr>
                <a:t>向</a:t>
              </a:r>
              <a:r>
                <a:rPr lang="en-US" sz="1451" spc="-1" dirty="0">
                  <a:solidFill>
                    <a:srgbClr val="0070C0"/>
                  </a:solidFill>
                  <a:latin typeface="FZLanTingHeiS-EL-GB" panose="02000000000000000000" pitchFamily="2" charset="-122"/>
                  <a:ea typeface="FZLanTingHeiS-EL-GB" panose="02000000000000000000" pitchFamily="2" charset="-122"/>
                  <a:sym typeface="+mn-ea"/>
                </a:rPr>
                <a:t>“一条产业链”</a:t>
              </a:r>
              <a:r>
                <a:rPr lang="en-US" sz="1209" spc="-1" dirty="0">
                  <a:solidFill>
                    <a:srgbClr val="595959"/>
                  </a:solidFill>
                  <a:latin typeface="FZLanTingHeiS-EL-GB" panose="02000000000000000000" pitchFamily="2" charset="-122"/>
                  <a:ea typeface="FZLanTingHeiS-EL-GB" panose="02000000000000000000" pitchFamily="2" charset="-122"/>
                  <a:sym typeface="+mn-ea"/>
                </a:rPr>
                <a:t>的成功跨越，达成了从中国市场到海外市场的全球一体化构想，实现了一个品牌引领一个家居行业的华美蜕变！</a:t>
              </a:r>
            </a:p>
          </p:txBody>
        </p:sp>
        <p:grpSp>
          <p:nvGrpSpPr>
            <p:cNvPr id="18" name="组合 17">
              <a:extLst>
                <a:ext uri="{FF2B5EF4-FFF2-40B4-BE49-F238E27FC236}">
                  <a16:creationId xmlns:a16="http://schemas.microsoft.com/office/drawing/2014/main" id="{844B0E12-4F28-9047-916F-C46388366DD7}"/>
                </a:ext>
              </a:extLst>
            </p:cNvPr>
            <p:cNvGrpSpPr/>
            <p:nvPr/>
          </p:nvGrpSpPr>
          <p:grpSpPr>
            <a:xfrm>
              <a:off x="5648032" y="1395175"/>
              <a:ext cx="5800725" cy="601250"/>
              <a:chOff x="5648032" y="1395175"/>
              <a:chExt cx="5800725" cy="601250"/>
            </a:xfrm>
          </p:grpSpPr>
          <p:sp>
            <p:nvSpPr>
              <p:cNvPr id="10" name="TextBox 5"/>
              <p:cNvSpPr txBox="1"/>
              <p:nvPr>
                <p:custDataLst>
                  <p:tags r:id="rId6"/>
                </p:custDataLst>
              </p:nvPr>
            </p:nvSpPr>
            <p:spPr>
              <a:xfrm>
                <a:off x="5648032" y="1395175"/>
                <a:ext cx="5800725" cy="468313"/>
              </a:xfrm>
              <a:prstGeom prst="rect">
                <a:avLst/>
              </a:prstGeom>
              <a:noFill/>
            </p:spPr>
            <p:txBody>
              <a:bodyPr>
                <a:normAutofit fontScale="87500" lnSpcReduction="10000"/>
              </a:bodyPr>
              <a:lstStyle/>
              <a:p>
                <a:pPr defTabSz="1105875">
                  <a:lnSpc>
                    <a:spcPct val="120000"/>
                  </a:lnSpc>
                  <a:defRPr/>
                </a:pPr>
                <a:r>
                  <a:rPr lang="zh-CN" altLang="en-US" sz="3199" spc="363" noProof="1">
                    <a:solidFill>
                      <a:srgbClr val="222222">
                        <a:lumMod val="90000"/>
                        <a:lumOff val="10000"/>
                      </a:srgbClr>
                    </a:solidFill>
                    <a:latin typeface="FZLanTingHeiS-B-GB" panose="02000000000000000000" pitchFamily="2" charset="-122"/>
                    <a:ea typeface="FZLanTingHeiS-B-GB" panose="02000000000000000000" pitchFamily="2" charset="-122"/>
                    <a:cs typeface="微软雅黑" panose="020B0503020204020204" pitchFamily="34" charset="-122"/>
                    <a:sym typeface="Arial" panose="020B0604020202020204" pitchFamily="34" charset="0"/>
                  </a:rPr>
                  <a:t>圣象集团简介</a:t>
                </a:r>
              </a:p>
            </p:txBody>
          </p:sp>
          <p:sp>
            <p:nvSpPr>
              <p:cNvPr id="3" name="文本框 2">
                <a:extLst>
                  <a:ext uri="{FF2B5EF4-FFF2-40B4-BE49-F238E27FC236}">
                    <a16:creationId xmlns:a16="http://schemas.microsoft.com/office/drawing/2014/main" id="{75BBDDF3-CBD9-9448-BDD1-1FFA53FC1630}"/>
                  </a:ext>
                </a:extLst>
              </p:cNvPr>
              <p:cNvSpPr txBox="1"/>
              <p:nvPr/>
            </p:nvSpPr>
            <p:spPr>
              <a:xfrm>
                <a:off x="5648032" y="1766221"/>
                <a:ext cx="2870545" cy="230204"/>
              </a:xfrm>
              <a:prstGeom prst="rect">
                <a:avLst/>
              </a:prstGeom>
              <a:noFill/>
            </p:spPr>
            <p:txBody>
              <a:bodyPr wrap="none" rtlCol="0">
                <a:spAutoFit/>
              </a:bodyPr>
              <a:lstStyle/>
              <a:p>
                <a:r>
                  <a:rPr kumimoji="1" lang="en-US" altLang="zh-CN" sz="1209" spc="121" dirty="0">
                    <a:solidFill>
                      <a:srgbClr val="0070C0"/>
                    </a:solidFill>
                    <a:cs typeface="Arial" panose="020B0604020202020204" pitchFamily="34" charset="0"/>
                  </a:rPr>
                  <a:t>Brief Introduction Of Group Enterprises</a:t>
                </a:r>
                <a:endParaRPr kumimoji="1" lang="zh-CN" altLang="en-US" sz="1209" spc="121" dirty="0">
                  <a:solidFill>
                    <a:srgbClr val="0070C0"/>
                  </a:solidFill>
                  <a:cs typeface="Arial" panose="020B0604020202020204" pitchFamily="34" charset="0"/>
                </a:endParaRPr>
              </a:p>
            </p:txBody>
          </p:sp>
          <p:cxnSp>
            <p:nvCxnSpPr>
              <p:cNvPr id="7" name="直线连接符 6">
                <a:extLst>
                  <a:ext uri="{FF2B5EF4-FFF2-40B4-BE49-F238E27FC236}">
                    <a16:creationId xmlns:a16="http://schemas.microsoft.com/office/drawing/2014/main" id="{4F40092F-3231-6446-919B-2D0B9976B525}"/>
                  </a:ext>
                </a:extLst>
              </p:cNvPr>
              <p:cNvCxnSpPr>
                <a:cxnSpLocks/>
              </p:cNvCxnSpPr>
              <p:nvPr/>
            </p:nvCxnSpPr>
            <p:spPr>
              <a:xfrm>
                <a:off x="5688357" y="1971215"/>
                <a:ext cx="3744260" cy="0"/>
              </a:xfrm>
              <a:prstGeom prst="line">
                <a:avLst/>
              </a:prstGeom>
              <a:ln w="6350"/>
            </p:spPr>
            <p:style>
              <a:lnRef idx="1">
                <a:schemeClr val="accent1"/>
              </a:lnRef>
              <a:fillRef idx="0">
                <a:schemeClr val="accent1"/>
              </a:fillRef>
              <a:effectRef idx="0">
                <a:schemeClr val="accent1"/>
              </a:effectRef>
              <a:fontRef idx="minor">
                <a:schemeClr val="tx1"/>
              </a:fontRef>
            </p:style>
          </p:cxnSp>
        </p:grpSp>
      </p:grpSp>
      <p:sp>
        <p:nvSpPr>
          <p:cNvPr id="15" name="Object 402">
            <a:extLst>
              <a:ext uri="{FF2B5EF4-FFF2-40B4-BE49-F238E27FC236}">
                <a16:creationId xmlns:a16="http://schemas.microsoft.com/office/drawing/2014/main" id="{76037040-E6FE-4717-BBC8-A979B9F4C05C}"/>
              </a:ext>
            </a:extLst>
          </p:cNvPr>
          <p:cNvSpPr txBox="1"/>
          <p:nvPr/>
        </p:nvSpPr>
        <p:spPr>
          <a:xfrm>
            <a:off x="842899" y="773176"/>
            <a:ext cx="10436786" cy="477012"/>
          </a:xfrm>
          <a:prstGeom prst="rect">
            <a:avLst/>
          </a:prstGeom>
        </p:spPr>
        <p:txBody>
          <a:bodyPr vert="horz" wrap="square" lIns="0" tIns="0" rIns="0" bIns="0" rtlCol="0" anchor="t" anchorCtr="0">
            <a:noAutofit/>
          </a:bodyPr>
          <a:lstStyle/>
          <a:p>
            <a:pPr algn="l">
              <a:lnSpc>
                <a:spcPct val="100000"/>
              </a:lnSpc>
            </a:pPr>
            <a:r>
              <a:rPr lang="zh-CN" altLang="en-US" sz="1935" spc="-1" dirty="0">
                <a:solidFill>
                  <a:srgbClr val="4D4D4D"/>
                </a:solidFill>
                <a:ea typeface="FZLanTingHeiS-B-GB" panose="02000000000000000000" pitchFamily="2" charset="-122"/>
              </a:rPr>
              <a:t>圣象 概况</a:t>
            </a:r>
          </a:p>
        </p:txBody>
      </p:sp>
      <p:pic>
        <p:nvPicPr>
          <p:cNvPr id="17" name="image 404">
            <a:extLst>
              <a:ext uri="{FF2B5EF4-FFF2-40B4-BE49-F238E27FC236}">
                <a16:creationId xmlns:a16="http://schemas.microsoft.com/office/drawing/2014/main" id="{BDCAE974-CE5B-47F2-A64B-5A7C1A3EED55}"/>
              </a:ext>
            </a:extLst>
          </p:cNvPr>
          <p:cNvPicPr>
            <a:picLocks noChangeAspect="1"/>
          </p:cNvPicPr>
          <p:nvPr/>
        </p:nvPicPr>
        <p:blipFill>
          <a:blip r:embed="rId14"/>
          <a:srcRect/>
          <a:stretch>
            <a:fillRect/>
          </a:stretch>
        </p:blipFill>
        <p:spPr>
          <a:xfrm>
            <a:off x="635000" y="679450"/>
            <a:ext cx="88900" cy="495300"/>
          </a:xfrm>
          <a:prstGeom prst="rect">
            <a:avLst/>
          </a:prstGeom>
        </p:spPr>
      </p:pic>
    </p:spTree>
    <p:custDataLst>
      <p:tags r:id="rId1"/>
    </p:custDataLst>
    <p:extLst>
      <p:ext uri="{BB962C8B-B14F-4D97-AF65-F5344CB8AC3E}">
        <p14:creationId xmlns:p14="http://schemas.microsoft.com/office/powerpoint/2010/main" val="1359222992"/>
      </p:ext>
    </p:extLst>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a:extLst>
              <a:ext uri="{FF2B5EF4-FFF2-40B4-BE49-F238E27FC236}">
                <a16:creationId xmlns:a16="http://schemas.microsoft.com/office/drawing/2014/main" id="{11439ED6-6666-4D39-9C34-BE5DC95EBBA0}"/>
              </a:ext>
            </a:extLst>
          </p:cNvPr>
          <p:cNvPicPr/>
          <p:nvPr/>
        </p:nvPicPr>
        <p:blipFill>
          <a:blip r:embed="rId2"/>
          <a:stretch>
            <a:fillRect/>
          </a:stretch>
        </p:blipFill>
        <p:spPr>
          <a:xfrm>
            <a:off x="-13224" y="-3840"/>
            <a:ext cx="12212692" cy="6867600"/>
          </a:xfrm>
          <a:prstGeom prst="rect">
            <a:avLst/>
          </a:prstGeom>
          <a:noFill/>
          <a:ln w="9525">
            <a:noFill/>
          </a:ln>
        </p:spPr>
      </p:pic>
      <p:sp>
        <p:nvSpPr>
          <p:cNvPr id="303" name="Object 303"/>
          <p:cNvSpPr txBox="1"/>
          <p:nvPr/>
        </p:nvSpPr>
        <p:spPr>
          <a:xfrm>
            <a:off x="1628520" y="2183765"/>
            <a:ext cx="6527800" cy="850900"/>
          </a:xfrm>
          <a:prstGeom prst="rect">
            <a:avLst/>
          </a:prstGeom>
        </p:spPr>
        <p:txBody>
          <a:bodyPr vert="horz" wrap="square" lIns="0" tIns="0" rIns="0" bIns="0" rtlCol="0" anchor="t" anchorCtr="0">
            <a:noAutofit/>
          </a:bodyPr>
          <a:lstStyle/>
          <a:p>
            <a:pPr algn="l">
              <a:lnSpc>
                <a:spcPct val="100000"/>
              </a:lnSpc>
            </a:pPr>
            <a:r>
              <a:rPr lang="en-US" altLang="zh-CN" sz="5400" b="1" i="0" dirty="0">
                <a:solidFill>
                  <a:srgbClr val="0D0D0D"/>
                </a:solidFill>
                <a:latin typeface="Arial Black" panose="020B0A04020102020204" pitchFamily="34" charset="0"/>
                <a:ea typeface="Dream-BraveGB-Heavy"/>
              </a:rPr>
              <a:t>Part 3 </a:t>
            </a:r>
            <a:r>
              <a:rPr lang="zh-CN" altLang="en-US" sz="5400" b="1" i="0" dirty="0">
                <a:solidFill>
                  <a:srgbClr val="0D0D0D"/>
                </a:solidFill>
                <a:latin typeface="Arial Black" panose="020B0A04020102020204" pitchFamily="34" charset="0"/>
                <a:ea typeface="Dream-BraveGB-Heavy"/>
              </a:rPr>
              <a:t>项目节点</a:t>
            </a:r>
            <a:endParaRPr lang="zh-CN" altLang="en-US" sz="5400" dirty="0">
              <a:latin typeface="Arial Black" panose="020B0A04020102020204" pitchFamily="34" charset="0"/>
            </a:endParaRPr>
          </a:p>
        </p:txBody>
      </p:sp>
      <p:pic>
        <p:nvPicPr>
          <p:cNvPr id="5" name="图片 4">
            <a:extLst>
              <a:ext uri="{FF2B5EF4-FFF2-40B4-BE49-F238E27FC236}">
                <a16:creationId xmlns:a16="http://schemas.microsoft.com/office/drawing/2014/main" id="{611F324E-FE2B-489A-8AE2-363715A750DF}"/>
              </a:ext>
            </a:extLst>
          </p:cNvPr>
          <p:cNvPicPr>
            <a:picLocks noChangeAspect="1"/>
          </p:cNvPicPr>
          <p:nvPr/>
        </p:nvPicPr>
        <p:blipFill>
          <a:blip r:embed="rId3"/>
          <a:stretch>
            <a:fillRect/>
          </a:stretch>
        </p:blipFill>
        <p:spPr>
          <a:xfrm>
            <a:off x="9403307" y="462627"/>
            <a:ext cx="2395086" cy="658649"/>
          </a:xfrm>
          <a:prstGeom prst="rect">
            <a:avLst/>
          </a:prstGeom>
        </p:spPr>
      </p:pic>
    </p:spTree>
    <p:extLst>
      <p:ext uri="{BB962C8B-B14F-4D97-AF65-F5344CB8AC3E}">
        <p14:creationId xmlns:p14="http://schemas.microsoft.com/office/powerpoint/2010/main" val="391560384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a:extLst>
              <a:ext uri="{FF2B5EF4-FFF2-40B4-BE49-F238E27FC236}">
                <a16:creationId xmlns:a16="http://schemas.microsoft.com/office/drawing/2014/main" id="{B6E09517-C844-4C5D-B305-7626FDFF99CC}"/>
              </a:ext>
            </a:extLst>
          </p:cNvPr>
          <p:cNvPicPr/>
          <p:nvPr/>
        </p:nvPicPr>
        <p:blipFill>
          <a:blip r:embed="rId3"/>
          <a:stretch>
            <a:fillRect/>
          </a:stretch>
        </p:blipFill>
        <p:spPr>
          <a:xfrm>
            <a:off x="-13224" y="-3840"/>
            <a:ext cx="12212692" cy="6867600"/>
          </a:xfrm>
          <a:prstGeom prst="rect">
            <a:avLst/>
          </a:prstGeom>
          <a:noFill/>
          <a:ln w="9525">
            <a:noFill/>
          </a:ln>
        </p:spPr>
      </p:pic>
      <p:pic>
        <p:nvPicPr>
          <p:cNvPr id="96013" name="image 6013"/>
          <p:cNvPicPr>
            <a:picLocks noChangeAspect="1"/>
          </p:cNvPicPr>
          <p:nvPr/>
        </p:nvPicPr>
        <p:blipFill>
          <a:blip r:embed="rId4"/>
          <a:srcRect/>
          <a:stretch>
            <a:fillRect/>
          </a:stretch>
        </p:blipFill>
        <p:spPr>
          <a:xfrm>
            <a:off x="4707699" y="3424237"/>
            <a:ext cx="2663317" cy="12700"/>
          </a:xfrm>
          <a:prstGeom prst="rect">
            <a:avLst/>
          </a:prstGeom>
        </p:spPr>
      </p:pic>
      <p:pic>
        <p:nvPicPr>
          <p:cNvPr id="96036" name="image 6036"/>
          <p:cNvPicPr>
            <a:picLocks noChangeAspect="1"/>
          </p:cNvPicPr>
          <p:nvPr/>
        </p:nvPicPr>
        <p:blipFill>
          <a:blip r:embed="rId5"/>
          <a:srcRect/>
          <a:stretch>
            <a:fillRect/>
          </a:stretch>
        </p:blipFill>
        <p:spPr>
          <a:xfrm>
            <a:off x="635000" y="679450"/>
            <a:ext cx="88900" cy="495300"/>
          </a:xfrm>
          <a:prstGeom prst="rect">
            <a:avLst/>
          </a:prstGeom>
        </p:spPr>
      </p:pic>
      <p:sp>
        <p:nvSpPr>
          <p:cNvPr id="6037" name="Object 6037"/>
          <p:cNvSpPr txBox="1"/>
          <p:nvPr/>
        </p:nvSpPr>
        <p:spPr>
          <a:xfrm>
            <a:off x="842898" y="760476"/>
            <a:ext cx="3350641" cy="444500"/>
          </a:xfrm>
          <a:prstGeom prst="rect">
            <a:avLst/>
          </a:prstGeom>
        </p:spPr>
        <p:txBody>
          <a:bodyPr vert="horz" wrap="square" lIns="0" tIns="0" rIns="0" bIns="0" rtlCol="0" anchor="t" anchorCtr="0">
            <a:noAutofit/>
          </a:bodyPr>
          <a:lstStyle/>
          <a:p>
            <a:pPr algn="l">
              <a:lnSpc>
                <a:spcPct val="100000"/>
              </a:lnSpc>
            </a:pPr>
            <a:r>
              <a:rPr lang="zh-CN" altLang="en-US" sz="2790" dirty="0">
                <a:solidFill>
                  <a:srgbClr val="0D0D0D"/>
                </a:solidFill>
                <a:latin typeface="ReeJi-BigRuixain-BoldGBV1.0"/>
                <a:ea typeface="ReeJi-BigRuixain-BoldGBV1.0"/>
              </a:rPr>
              <a:t>项目节点</a:t>
            </a:r>
            <a:endParaRPr lang="zh-CN" altLang="en-US" sz="2790" dirty="0"/>
          </a:p>
        </p:txBody>
      </p:sp>
      <p:sp>
        <p:nvSpPr>
          <p:cNvPr id="34" name="Object 6030">
            <a:extLst>
              <a:ext uri="{FF2B5EF4-FFF2-40B4-BE49-F238E27FC236}">
                <a16:creationId xmlns:a16="http://schemas.microsoft.com/office/drawing/2014/main" id="{8C7A9DA2-DACE-4394-B520-B12E872B4F37}"/>
              </a:ext>
            </a:extLst>
          </p:cNvPr>
          <p:cNvSpPr txBox="1"/>
          <p:nvPr/>
        </p:nvSpPr>
        <p:spPr>
          <a:xfrm>
            <a:off x="1598662" y="3709238"/>
            <a:ext cx="946671" cy="311086"/>
          </a:xfrm>
          <a:prstGeom prst="rect">
            <a:avLst/>
          </a:prstGeom>
        </p:spPr>
        <p:txBody>
          <a:bodyPr vert="horz" wrap="square" lIns="0" tIns="0" rIns="0" bIns="0" rtlCol="0" anchor="t" anchorCtr="0">
            <a:noAutofit/>
          </a:bodyPr>
          <a:lstStyle/>
          <a:p>
            <a:pPr algn="l">
              <a:lnSpc>
                <a:spcPct val="105000"/>
              </a:lnSpc>
            </a:pPr>
            <a:endParaRPr lang="zh-CN" altLang="en-US" sz="1400" dirty="0"/>
          </a:p>
        </p:txBody>
      </p:sp>
      <p:graphicFrame>
        <p:nvGraphicFramePr>
          <p:cNvPr id="4" name="图示 3">
            <a:extLst>
              <a:ext uri="{FF2B5EF4-FFF2-40B4-BE49-F238E27FC236}">
                <a16:creationId xmlns:a16="http://schemas.microsoft.com/office/drawing/2014/main" id="{EB2FE463-D64A-4775-A561-58580097C212}"/>
              </a:ext>
            </a:extLst>
          </p:cNvPr>
          <p:cNvGraphicFramePr/>
          <p:nvPr>
            <p:extLst>
              <p:ext uri="{D42A27DB-BD31-4B8C-83A1-F6EECF244321}">
                <p14:modId xmlns:p14="http://schemas.microsoft.com/office/powerpoint/2010/main" val="2745658776"/>
              </p:ext>
            </p:extLst>
          </p:nvPr>
        </p:nvGraphicFramePr>
        <p:xfrm>
          <a:off x="1370029" y="773132"/>
          <a:ext cx="8128000" cy="5418667"/>
        </p:xfrm>
        <a:graphic>
          <a:graphicData uri="http://schemas.openxmlformats.org/drawingml/2006/diagram">
            <dgm:relIds xmlns:dgm="http://schemas.openxmlformats.org/drawingml/2006/diagram" xmlns:r="http://schemas.openxmlformats.org/officeDocument/2006/relationships" r:dm="rId6" r:lo="rId7" r:qs="rId8" r:cs="rId9"/>
          </a:graphicData>
        </a:graphic>
      </p:graphicFrame>
    </p:spTree>
    <p:extLst>
      <p:ext uri="{BB962C8B-B14F-4D97-AF65-F5344CB8AC3E}">
        <p14:creationId xmlns:p14="http://schemas.microsoft.com/office/powerpoint/2010/main" val="257391715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a:extLst>
              <a:ext uri="{FF2B5EF4-FFF2-40B4-BE49-F238E27FC236}">
                <a16:creationId xmlns:a16="http://schemas.microsoft.com/office/drawing/2014/main" id="{11439ED6-6666-4D39-9C34-BE5DC95EBBA0}"/>
              </a:ext>
            </a:extLst>
          </p:cNvPr>
          <p:cNvPicPr/>
          <p:nvPr/>
        </p:nvPicPr>
        <p:blipFill>
          <a:blip r:embed="rId2"/>
          <a:stretch>
            <a:fillRect/>
          </a:stretch>
        </p:blipFill>
        <p:spPr>
          <a:xfrm>
            <a:off x="-13224" y="-3840"/>
            <a:ext cx="12212692" cy="6867600"/>
          </a:xfrm>
          <a:prstGeom prst="rect">
            <a:avLst/>
          </a:prstGeom>
          <a:noFill/>
          <a:ln w="9525">
            <a:noFill/>
          </a:ln>
        </p:spPr>
      </p:pic>
      <p:sp>
        <p:nvSpPr>
          <p:cNvPr id="303" name="Object 303"/>
          <p:cNvSpPr txBox="1"/>
          <p:nvPr/>
        </p:nvSpPr>
        <p:spPr>
          <a:xfrm>
            <a:off x="1628520" y="2183765"/>
            <a:ext cx="6902738" cy="850900"/>
          </a:xfrm>
          <a:prstGeom prst="rect">
            <a:avLst/>
          </a:prstGeom>
        </p:spPr>
        <p:txBody>
          <a:bodyPr vert="horz" wrap="square" lIns="0" tIns="0" rIns="0" bIns="0" rtlCol="0" anchor="t" anchorCtr="0">
            <a:noAutofit/>
          </a:bodyPr>
          <a:lstStyle/>
          <a:p>
            <a:pPr algn="l">
              <a:lnSpc>
                <a:spcPct val="100000"/>
              </a:lnSpc>
            </a:pPr>
            <a:r>
              <a:rPr lang="en-US" altLang="zh-CN" sz="5400" b="1" i="0" dirty="0">
                <a:solidFill>
                  <a:srgbClr val="0D0D0D"/>
                </a:solidFill>
                <a:latin typeface="Arial Black" panose="020B0A04020102020204" pitchFamily="34" charset="0"/>
                <a:ea typeface="Dream-BraveGB-Heavy"/>
              </a:rPr>
              <a:t>Part </a:t>
            </a:r>
            <a:r>
              <a:rPr lang="en-US" altLang="zh-CN" sz="5400" b="1" dirty="0">
                <a:solidFill>
                  <a:srgbClr val="0D0D0D"/>
                </a:solidFill>
                <a:latin typeface="Arial Black" panose="020B0A04020102020204" pitchFamily="34" charset="0"/>
                <a:ea typeface="Dream-BraveGB-Heavy"/>
              </a:rPr>
              <a:t>4</a:t>
            </a:r>
            <a:r>
              <a:rPr lang="en-US" altLang="zh-CN" sz="5400" b="1" i="0" dirty="0">
                <a:solidFill>
                  <a:srgbClr val="0D0D0D"/>
                </a:solidFill>
                <a:latin typeface="Arial Black" panose="020B0A04020102020204" pitchFamily="34" charset="0"/>
                <a:ea typeface="Dream-BraveGB-Heavy"/>
              </a:rPr>
              <a:t> </a:t>
            </a:r>
            <a:r>
              <a:rPr lang="zh-CN" altLang="en-US" sz="5400" b="1" dirty="0">
                <a:solidFill>
                  <a:srgbClr val="0D0D0D"/>
                </a:solidFill>
                <a:latin typeface="Arial Black" panose="020B0A04020102020204" pitchFamily="34" charset="0"/>
                <a:ea typeface="Dream-BraveGB-Heavy"/>
              </a:rPr>
              <a:t>投标文件展示</a:t>
            </a:r>
            <a:endParaRPr lang="zh-CN" altLang="en-US" sz="5400" dirty="0">
              <a:latin typeface="Arial Black" panose="020B0A04020102020204" pitchFamily="34" charset="0"/>
            </a:endParaRPr>
          </a:p>
        </p:txBody>
      </p:sp>
      <p:pic>
        <p:nvPicPr>
          <p:cNvPr id="5" name="图片 4">
            <a:extLst>
              <a:ext uri="{FF2B5EF4-FFF2-40B4-BE49-F238E27FC236}">
                <a16:creationId xmlns:a16="http://schemas.microsoft.com/office/drawing/2014/main" id="{611F324E-FE2B-489A-8AE2-363715A750DF}"/>
              </a:ext>
            </a:extLst>
          </p:cNvPr>
          <p:cNvPicPr>
            <a:picLocks noChangeAspect="1"/>
          </p:cNvPicPr>
          <p:nvPr/>
        </p:nvPicPr>
        <p:blipFill>
          <a:blip r:embed="rId3"/>
          <a:stretch>
            <a:fillRect/>
          </a:stretch>
        </p:blipFill>
        <p:spPr>
          <a:xfrm>
            <a:off x="9403307" y="462627"/>
            <a:ext cx="2395086" cy="658649"/>
          </a:xfrm>
          <a:prstGeom prst="rect">
            <a:avLst/>
          </a:prstGeom>
        </p:spPr>
      </p:pic>
    </p:spTree>
    <p:extLst>
      <p:ext uri="{BB962C8B-B14F-4D97-AF65-F5344CB8AC3E}">
        <p14:creationId xmlns:p14="http://schemas.microsoft.com/office/powerpoint/2010/main" val="427403411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501" name="image 501"/>
          <p:cNvPicPr>
            <a:picLocks noChangeAspect="1"/>
          </p:cNvPicPr>
          <p:nvPr/>
        </p:nvPicPr>
        <p:blipFill>
          <a:blip r:embed="rId2"/>
          <a:srcRect/>
          <a:stretch>
            <a:fillRect/>
          </a:stretch>
        </p:blipFill>
        <p:spPr>
          <a:xfrm>
            <a:off x="-33814" y="-19050"/>
            <a:ext cx="12192000" cy="6877050"/>
          </a:xfrm>
          <a:prstGeom prst="rect">
            <a:avLst/>
          </a:prstGeom>
        </p:spPr>
      </p:pic>
      <p:sp>
        <p:nvSpPr>
          <p:cNvPr id="5011" name="Object 5011"/>
          <p:cNvSpPr txBox="1"/>
          <p:nvPr/>
        </p:nvSpPr>
        <p:spPr>
          <a:xfrm>
            <a:off x="1129284" y="2663190"/>
            <a:ext cx="812800" cy="381000"/>
          </a:xfrm>
          <a:prstGeom prst="rect">
            <a:avLst/>
          </a:prstGeom>
        </p:spPr>
        <p:txBody>
          <a:bodyPr vert="horz" wrap="square" lIns="0" tIns="0" rIns="0" bIns="0" rtlCol="0" anchor="t" anchorCtr="0">
            <a:noAutofit/>
          </a:bodyPr>
          <a:lstStyle/>
          <a:p>
            <a:pPr algn="l">
              <a:lnSpc>
                <a:spcPct val="100000"/>
              </a:lnSpc>
            </a:pPr>
            <a:endParaRPr lang="zh-CN" altLang="en-US" sz="2400" dirty="0"/>
          </a:p>
        </p:txBody>
      </p:sp>
      <p:sp>
        <p:nvSpPr>
          <p:cNvPr id="5012" name="Object 5012"/>
          <p:cNvSpPr txBox="1"/>
          <p:nvPr/>
        </p:nvSpPr>
        <p:spPr>
          <a:xfrm>
            <a:off x="1745233" y="3777741"/>
            <a:ext cx="825500" cy="177800"/>
          </a:xfrm>
          <a:prstGeom prst="rect">
            <a:avLst/>
          </a:prstGeom>
        </p:spPr>
        <p:txBody>
          <a:bodyPr vert="horz" wrap="square" lIns="0" tIns="0" rIns="0" bIns="0" rtlCol="0" anchor="t" anchorCtr="0">
            <a:noAutofit/>
          </a:bodyPr>
          <a:lstStyle/>
          <a:p>
            <a:pPr algn="l">
              <a:lnSpc>
                <a:spcPct val="100000"/>
              </a:lnSpc>
            </a:pPr>
            <a:endParaRPr lang="zh-CN" altLang="en-US" sz="1100" dirty="0"/>
          </a:p>
        </p:txBody>
      </p:sp>
      <p:pic>
        <p:nvPicPr>
          <p:cNvPr id="8" name="图片 7">
            <a:extLst>
              <a:ext uri="{FF2B5EF4-FFF2-40B4-BE49-F238E27FC236}">
                <a16:creationId xmlns:a16="http://schemas.microsoft.com/office/drawing/2014/main" id="{213C4179-E117-4AC6-A5DE-7BCC758648C3}"/>
              </a:ext>
            </a:extLst>
          </p:cNvPr>
          <p:cNvPicPr/>
          <p:nvPr/>
        </p:nvPicPr>
        <p:blipFill>
          <a:blip r:embed="rId3"/>
          <a:stretch>
            <a:fillRect/>
          </a:stretch>
        </p:blipFill>
        <p:spPr>
          <a:xfrm>
            <a:off x="-33814" y="-3840"/>
            <a:ext cx="12212692" cy="6867600"/>
          </a:xfrm>
          <a:prstGeom prst="rect">
            <a:avLst/>
          </a:prstGeom>
          <a:noFill/>
          <a:ln w="9525">
            <a:noFill/>
          </a:ln>
        </p:spPr>
      </p:pic>
      <p:sp>
        <p:nvSpPr>
          <p:cNvPr id="5023" name="Object 5023"/>
          <p:cNvSpPr txBox="1"/>
          <p:nvPr/>
        </p:nvSpPr>
        <p:spPr>
          <a:xfrm>
            <a:off x="842898" y="785876"/>
            <a:ext cx="3427443" cy="444500"/>
          </a:xfrm>
          <a:prstGeom prst="rect">
            <a:avLst/>
          </a:prstGeom>
        </p:spPr>
        <p:txBody>
          <a:bodyPr vert="horz" wrap="square" lIns="0" tIns="0" rIns="0" bIns="0" rtlCol="0" anchor="t" anchorCtr="0">
            <a:noAutofit/>
          </a:bodyPr>
          <a:lstStyle/>
          <a:p>
            <a:r>
              <a:rPr lang="zh-CN" altLang="en-US" sz="1935" b="1" spc="-1">
                <a:solidFill>
                  <a:srgbClr val="4D4D4D"/>
                </a:solidFill>
                <a:ea typeface="FZLanTingHeiS-B-GB" panose="02000000000000000000" pitchFamily="2" charset="-122"/>
              </a:rPr>
              <a:t>竞标当日投标</a:t>
            </a:r>
            <a:r>
              <a:rPr lang="zh-CN" altLang="en-US" sz="1935" b="1" spc="-1" dirty="0">
                <a:solidFill>
                  <a:srgbClr val="4D4D4D"/>
                </a:solidFill>
                <a:ea typeface="FZLanTingHeiS-B-GB" panose="02000000000000000000" pitchFamily="2" charset="-122"/>
              </a:rPr>
              <a:t>文件展示</a:t>
            </a:r>
          </a:p>
        </p:txBody>
      </p:sp>
      <p:pic>
        <p:nvPicPr>
          <p:cNvPr id="95025" name="image 5025"/>
          <p:cNvPicPr>
            <a:picLocks noChangeAspect="1"/>
          </p:cNvPicPr>
          <p:nvPr/>
        </p:nvPicPr>
        <p:blipFill>
          <a:blip r:embed="rId4"/>
          <a:srcRect/>
          <a:stretch>
            <a:fillRect/>
          </a:stretch>
        </p:blipFill>
        <p:spPr>
          <a:xfrm>
            <a:off x="635000" y="679450"/>
            <a:ext cx="88899" cy="495299"/>
          </a:xfrm>
          <a:prstGeom prst="rect">
            <a:avLst/>
          </a:prstGeom>
        </p:spPr>
      </p:pic>
      <p:sp>
        <p:nvSpPr>
          <p:cNvPr id="10" name="文本框 9">
            <a:extLst>
              <a:ext uri="{FF2B5EF4-FFF2-40B4-BE49-F238E27FC236}">
                <a16:creationId xmlns:a16="http://schemas.microsoft.com/office/drawing/2014/main" id="{468BDC40-F225-4F0C-B0F8-BF86B6F7FE0D}"/>
              </a:ext>
            </a:extLst>
          </p:cNvPr>
          <p:cNvSpPr txBox="1"/>
          <p:nvPr/>
        </p:nvSpPr>
        <p:spPr>
          <a:xfrm>
            <a:off x="635000" y="1386786"/>
            <a:ext cx="9984950" cy="1785104"/>
          </a:xfrm>
          <a:prstGeom prst="rect">
            <a:avLst/>
          </a:prstGeom>
          <a:noFill/>
        </p:spPr>
        <p:txBody>
          <a:bodyPr wrap="square" rtlCol="0">
            <a:spAutoFit/>
          </a:bodyPr>
          <a:lstStyle/>
          <a:p>
            <a:pPr marL="342900" indent="-342900" algn="just">
              <a:lnSpc>
                <a:spcPct val="150000"/>
              </a:lnSpc>
              <a:buAutoNum type="arabicPeriod"/>
            </a:pPr>
            <a:r>
              <a:rPr lang="zh-CN" altLang="en-US" sz="1600" b="1" spc="-1" dirty="0">
                <a:solidFill>
                  <a:srgbClr val="595959"/>
                </a:solidFill>
                <a:ea typeface="FZLanTingHeiS-EL-GB" panose="02000000000000000000" pitchFamily="2" charset="-122"/>
              </a:rPr>
              <a:t>企业介绍</a:t>
            </a:r>
            <a:endParaRPr lang="en-US" altLang="zh-CN" sz="1600" b="1" spc="-1" dirty="0">
              <a:solidFill>
                <a:srgbClr val="595959"/>
              </a:solidFill>
              <a:ea typeface="FZLanTingHeiS-EL-GB" panose="02000000000000000000" pitchFamily="2" charset="-122"/>
            </a:endParaRPr>
          </a:p>
          <a:p>
            <a:pPr marL="342900" indent="-342900" algn="just">
              <a:lnSpc>
                <a:spcPct val="150000"/>
              </a:lnSpc>
              <a:buAutoNum type="arabicPeriod"/>
            </a:pPr>
            <a:r>
              <a:rPr lang="zh-CN" altLang="en-US" sz="1600" b="1" spc="-1" dirty="0">
                <a:solidFill>
                  <a:srgbClr val="595959"/>
                </a:solidFill>
                <a:ea typeface="FZLanTingHeiS-EL-GB" panose="02000000000000000000" pitchFamily="2" charset="-122"/>
              </a:rPr>
              <a:t>搭建方资质经验及合作情况介绍</a:t>
            </a:r>
            <a:endParaRPr lang="en-US" altLang="zh-CN" sz="1600" b="1" spc="-1" dirty="0">
              <a:solidFill>
                <a:srgbClr val="595959"/>
              </a:solidFill>
              <a:ea typeface="FZLanTingHeiS-EL-GB" panose="02000000000000000000" pitchFamily="2" charset="-122"/>
            </a:endParaRPr>
          </a:p>
          <a:p>
            <a:pPr marL="342900" indent="-342900" algn="just">
              <a:lnSpc>
                <a:spcPct val="150000"/>
              </a:lnSpc>
              <a:buAutoNum type="arabicPeriod"/>
            </a:pPr>
            <a:r>
              <a:rPr lang="zh-CN" altLang="en-US" sz="1600" b="1" spc="-1" dirty="0">
                <a:solidFill>
                  <a:srgbClr val="595959"/>
                </a:solidFill>
                <a:ea typeface="FZLanTingHeiS-EL-GB" panose="02000000000000000000" pitchFamily="2" charset="-122"/>
              </a:rPr>
              <a:t>竞标及搭建方团队情况介绍</a:t>
            </a:r>
            <a:endParaRPr lang="en-US" altLang="zh-CN" sz="1600" b="1" spc="-1" dirty="0">
              <a:solidFill>
                <a:srgbClr val="595959"/>
              </a:solidFill>
              <a:ea typeface="FZLanTingHeiS-EL-GB" panose="02000000000000000000" pitchFamily="2" charset="-122"/>
            </a:endParaRPr>
          </a:p>
          <a:p>
            <a:pPr marL="342900" indent="-342900" algn="just">
              <a:lnSpc>
                <a:spcPct val="150000"/>
              </a:lnSpc>
              <a:buAutoNum type="arabicPeriod"/>
            </a:pPr>
            <a:r>
              <a:rPr lang="zh-CN" altLang="en-US" sz="1600" b="1" spc="-1" dirty="0">
                <a:solidFill>
                  <a:srgbClr val="595959"/>
                </a:solidFill>
                <a:ea typeface="FZLanTingHeiS-EL-GB" panose="02000000000000000000" pitchFamily="2" charset="-122"/>
              </a:rPr>
              <a:t>图纸材料讲解</a:t>
            </a:r>
            <a:endParaRPr lang="en-US" altLang="zh-CN" sz="1400" dirty="0">
              <a:solidFill>
                <a:srgbClr val="0D0D0D"/>
              </a:solidFill>
              <a:latin typeface="微软雅黑" panose="020B0503020204020204" pitchFamily="34" charset="-122"/>
              <a:ea typeface="微软雅黑" panose="020B0503020204020204" pitchFamily="34" charset="-122"/>
            </a:endParaRPr>
          </a:p>
          <a:p>
            <a:pPr algn="just"/>
            <a:endParaRPr lang="en-US" altLang="zh-CN" sz="1400" dirty="0">
              <a:solidFill>
                <a:srgbClr val="0D0D0D"/>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93097391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13">
            <a:extLst>
              <a:ext uri="{FF2B5EF4-FFF2-40B4-BE49-F238E27FC236}">
                <a16:creationId xmlns:a16="http://schemas.microsoft.com/office/drawing/2014/main" id="{BC844F0F-C177-B541-B3EB-79C03925F5DC}"/>
              </a:ext>
            </a:extLst>
          </p:cNvPr>
          <p:cNvPicPr/>
          <p:nvPr/>
        </p:nvPicPr>
        <p:blipFill>
          <a:blip r:embed="rId4"/>
          <a:stretch>
            <a:fillRect/>
          </a:stretch>
        </p:blipFill>
        <p:spPr>
          <a:xfrm>
            <a:off x="-13224" y="-3840"/>
            <a:ext cx="12212692" cy="6867600"/>
          </a:xfrm>
          <a:prstGeom prst="rect">
            <a:avLst/>
          </a:prstGeom>
          <a:noFill/>
          <a:ln w="9525">
            <a:noFill/>
          </a:ln>
        </p:spPr>
      </p:pic>
      <p:pic>
        <p:nvPicPr>
          <p:cNvPr id="10" name="图片 9">
            <a:extLst>
              <a:ext uri="{FF2B5EF4-FFF2-40B4-BE49-F238E27FC236}">
                <a16:creationId xmlns:a16="http://schemas.microsoft.com/office/drawing/2014/main" id="{DC09AFA7-5DAA-7E40-A127-681F655EC727}"/>
              </a:ext>
            </a:extLst>
          </p:cNvPr>
          <p:cNvPicPr>
            <a:picLocks noChangeAspect="1"/>
          </p:cNvPicPr>
          <p:nvPr/>
        </p:nvPicPr>
        <p:blipFill rotWithShape="1">
          <a:blip r:embed="rId5" cstate="print">
            <a:extLst>
              <a:ext uri="{BEBA8EAE-BF5A-486C-A8C5-ECC9F3942E4B}">
                <a14:imgProps xmlns:a14="http://schemas.microsoft.com/office/drawing/2010/main">
                  <a14:imgLayer r:embed="rId6">
                    <a14:imgEffect>
                      <a14:brightnessContrast bright="10000" contrast="5000"/>
                    </a14:imgEffect>
                  </a14:imgLayer>
                </a14:imgProps>
              </a:ext>
              <a:ext uri="{28A0092B-C50C-407E-A947-70E740481C1C}">
                <a14:useLocalDpi xmlns:a14="http://schemas.microsoft.com/office/drawing/2010/main" val="0"/>
              </a:ext>
            </a:extLst>
          </a:blip>
          <a:srcRect l="20453"/>
          <a:stretch/>
        </p:blipFill>
        <p:spPr>
          <a:xfrm>
            <a:off x="214" y="3614238"/>
            <a:ext cx="6479861" cy="2354063"/>
          </a:xfrm>
          <a:prstGeom prst="rect">
            <a:avLst/>
          </a:prstGeom>
        </p:spPr>
      </p:pic>
      <p:sp>
        <p:nvSpPr>
          <p:cNvPr id="55" name="CustomShape 2">
            <a:extLst>
              <a:ext uri="{FF2B5EF4-FFF2-40B4-BE49-F238E27FC236}">
                <a16:creationId xmlns:a16="http://schemas.microsoft.com/office/drawing/2014/main" id="{F555AC94-5C5F-1D4A-BF5D-9F3A1104AB8E}"/>
              </a:ext>
            </a:extLst>
          </p:cNvPr>
          <p:cNvSpPr/>
          <p:nvPr/>
        </p:nvSpPr>
        <p:spPr>
          <a:xfrm>
            <a:off x="7228084" y="1759272"/>
            <a:ext cx="4390154" cy="3775336"/>
          </a:xfrm>
          <a:prstGeom prst="rect">
            <a:avLst/>
          </a:prstGeom>
          <a:noFill/>
          <a:ln w="12600">
            <a:noFill/>
          </a:ln>
        </p:spPr>
        <p:style>
          <a:lnRef idx="0">
            <a:srgbClr val="FFFFFF"/>
          </a:lnRef>
          <a:fillRef idx="0">
            <a:srgbClr val="FFFFFF"/>
          </a:fillRef>
          <a:effectRef idx="0">
            <a:srgbClr val="FFFFFF"/>
          </a:effectRef>
          <a:fontRef idx="minor"/>
        </p:style>
        <p:txBody>
          <a:bodyPr wrap="square" lIns="55294" tIns="54423" rIns="55294" bIns="54423">
            <a:spAutoFit/>
          </a:bodyPr>
          <a:lstStyle/>
          <a:p>
            <a:pPr defTabSz="1105875">
              <a:lnSpc>
                <a:spcPct val="200000"/>
              </a:lnSpc>
              <a:spcBef>
                <a:spcPct val="0"/>
              </a:spcBef>
              <a:spcAft>
                <a:spcPct val="0"/>
              </a:spcAft>
              <a:defRPr/>
            </a:pPr>
            <a:r>
              <a:rPr lang="en-US" sz="1209" spc="-1" noProof="1">
                <a:solidFill>
                  <a:srgbClr val="595959"/>
                </a:solidFill>
                <a:latin typeface="FZLanTingHeiS-EL-GB" panose="02000000000000000000" pitchFamily="2" charset="-122"/>
                <a:ea typeface="FZLanTingHeiS-EL-GB" panose="02000000000000000000" pitchFamily="2" charset="-122"/>
              </a:rPr>
              <a:t>圣象家居行业之路伊始，与大亚集团的携手，成为了圣象发展历程中的关键性转变。荣膺中国民营企业500强、中国制造业企业 500强的大亚科技集团是国家林业重点龙头企业、上市公司“大亚圣象家居”(股票代码000910)的控股股东与圣象集团的全资控股公司。作为大亚集团创始人，凭借非凡的魄力、开阔的格局，陈兴康先生引领大亚与圣象把握重要遇期，实现战略转型。在陈兴康的全面布局下，凭借上游稳定的资源供应、高效的产业链分工，圣象率先在行业中建立起了资源优势，从简单的生产销售型企业，一跃升成为具有核心竞争力的现代化集团公司。圣象的领航之路由此开启！</a:t>
            </a:r>
          </a:p>
        </p:txBody>
      </p:sp>
      <p:grpSp>
        <p:nvGrpSpPr>
          <p:cNvPr id="43" name="组合 42">
            <a:extLst>
              <a:ext uri="{FF2B5EF4-FFF2-40B4-BE49-F238E27FC236}">
                <a16:creationId xmlns:a16="http://schemas.microsoft.com/office/drawing/2014/main" id="{4611AFDA-6755-F443-AB0E-286984A84DE0}"/>
              </a:ext>
            </a:extLst>
          </p:cNvPr>
          <p:cNvGrpSpPr/>
          <p:nvPr/>
        </p:nvGrpSpPr>
        <p:grpSpPr>
          <a:xfrm>
            <a:off x="1872539" y="932317"/>
            <a:ext cx="7015434" cy="727155"/>
            <a:chOff x="5648032" y="1395175"/>
            <a:chExt cx="5800725" cy="601250"/>
          </a:xfrm>
        </p:grpSpPr>
        <p:sp>
          <p:nvSpPr>
            <p:cNvPr id="44" name="TextBox 5">
              <a:extLst>
                <a:ext uri="{FF2B5EF4-FFF2-40B4-BE49-F238E27FC236}">
                  <a16:creationId xmlns:a16="http://schemas.microsoft.com/office/drawing/2014/main" id="{5F31C7A4-C992-4A4E-B16F-1E3031BA9C0C}"/>
                </a:ext>
              </a:extLst>
            </p:cNvPr>
            <p:cNvSpPr txBox="1"/>
            <p:nvPr>
              <p:custDataLst>
                <p:tags r:id="rId1"/>
              </p:custDataLst>
            </p:nvPr>
          </p:nvSpPr>
          <p:spPr>
            <a:xfrm>
              <a:off x="5648032" y="1395175"/>
              <a:ext cx="5800725" cy="468313"/>
            </a:xfrm>
            <a:prstGeom prst="rect">
              <a:avLst/>
            </a:prstGeom>
            <a:noFill/>
          </p:spPr>
          <p:txBody>
            <a:bodyPr>
              <a:normAutofit fontScale="87500" lnSpcReduction="10000"/>
            </a:bodyPr>
            <a:lstStyle/>
            <a:p>
              <a:pPr defTabSz="1105875">
                <a:lnSpc>
                  <a:spcPct val="120000"/>
                </a:lnSpc>
                <a:defRPr/>
              </a:pPr>
              <a:r>
                <a:rPr lang="zh-CN" altLang="en-US" sz="3199" spc="363" noProof="1">
                  <a:solidFill>
                    <a:srgbClr val="222222">
                      <a:lumMod val="90000"/>
                      <a:lumOff val="10000"/>
                    </a:srgbClr>
                  </a:solidFill>
                  <a:latin typeface="FZLanTingHeiS-B-GB" panose="02000000000000000000" pitchFamily="2" charset="-122"/>
                  <a:ea typeface="FZLanTingHeiS-B-GB" panose="02000000000000000000" pitchFamily="2" charset="-122"/>
                  <a:cs typeface="微软雅黑" panose="020B0503020204020204" pitchFamily="34" charset="-122"/>
                  <a:sym typeface="Arial" panose="020B0604020202020204" pitchFamily="34" charset="0"/>
                </a:rPr>
                <a:t>圣象集团企业简介</a:t>
              </a:r>
            </a:p>
          </p:txBody>
        </p:sp>
        <p:sp>
          <p:nvSpPr>
            <p:cNvPr id="45" name="文本框 44">
              <a:extLst>
                <a:ext uri="{FF2B5EF4-FFF2-40B4-BE49-F238E27FC236}">
                  <a16:creationId xmlns:a16="http://schemas.microsoft.com/office/drawing/2014/main" id="{FEE473AF-94BA-FF47-AF57-9B8754428E1C}"/>
                </a:ext>
              </a:extLst>
            </p:cNvPr>
            <p:cNvSpPr txBox="1"/>
            <p:nvPr/>
          </p:nvSpPr>
          <p:spPr>
            <a:xfrm>
              <a:off x="5648032" y="1766221"/>
              <a:ext cx="2870545" cy="230204"/>
            </a:xfrm>
            <a:prstGeom prst="rect">
              <a:avLst/>
            </a:prstGeom>
            <a:noFill/>
          </p:spPr>
          <p:txBody>
            <a:bodyPr wrap="none" rtlCol="0">
              <a:spAutoFit/>
            </a:bodyPr>
            <a:lstStyle/>
            <a:p>
              <a:r>
                <a:rPr kumimoji="1" lang="en-US" altLang="zh-CN" sz="1209" spc="121" dirty="0">
                  <a:solidFill>
                    <a:srgbClr val="0070C0"/>
                  </a:solidFill>
                </a:rPr>
                <a:t>Brief Introduction Of Group Enterprises</a:t>
              </a:r>
              <a:endParaRPr kumimoji="1" lang="zh-CN" altLang="en-US" sz="1209" spc="121" dirty="0">
                <a:solidFill>
                  <a:srgbClr val="0070C0"/>
                </a:solidFill>
              </a:endParaRPr>
            </a:p>
          </p:txBody>
        </p:sp>
        <p:cxnSp>
          <p:nvCxnSpPr>
            <p:cNvPr id="46" name="直线连接符 45">
              <a:extLst>
                <a:ext uri="{FF2B5EF4-FFF2-40B4-BE49-F238E27FC236}">
                  <a16:creationId xmlns:a16="http://schemas.microsoft.com/office/drawing/2014/main" id="{4D924A51-B5DF-4049-9DE6-113D063C5683}"/>
                </a:ext>
              </a:extLst>
            </p:cNvPr>
            <p:cNvCxnSpPr>
              <a:cxnSpLocks/>
            </p:cNvCxnSpPr>
            <p:nvPr/>
          </p:nvCxnSpPr>
          <p:spPr>
            <a:xfrm>
              <a:off x="5688357" y="1971215"/>
              <a:ext cx="3744260" cy="0"/>
            </a:xfrm>
            <a:prstGeom prst="line">
              <a:avLst/>
            </a:prstGeom>
            <a:ln w="6350"/>
          </p:spPr>
          <p:style>
            <a:lnRef idx="1">
              <a:schemeClr val="accent1"/>
            </a:lnRef>
            <a:fillRef idx="0">
              <a:schemeClr val="accent1"/>
            </a:fillRef>
            <a:effectRef idx="0">
              <a:schemeClr val="accent1"/>
            </a:effectRef>
            <a:fontRef idx="minor">
              <a:schemeClr val="tx1"/>
            </a:fontRef>
          </p:style>
        </p:cxnSp>
      </p:grpSp>
      <p:sp>
        <p:nvSpPr>
          <p:cNvPr id="64" name="CustomShape 2">
            <a:extLst>
              <a:ext uri="{FF2B5EF4-FFF2-40B4-BE49-F238E27FC236}">
                <a16:creationId xmlns:a16="http://schemas.microsoft.com/office/drawing/2014/main" id="{AF53F031-AAF2-6A48-B06A-EEC94E75CEB6}"/>
              </a:ext>
            </a:extLst>
          </p:cNvPr>
          <p:cNvSpPr/>
          <p:nvPr/>
        </p:nvSpPr>
        <p:spPr>
          <a:xfrm>
            <a:off x="1921308" y="1759272"/>
            <a:ext cx="4628765" cy="1542417"/>
          </a:xfrm>
          <a:prstGeom prst="rect">
            <a:avLst/>
          </a:prstGeom>
          <a:noFill/>
          <a:ln w="12600">
            <a:noFill/>
          </a:ln>
        </p:spPr>
        <p:style>
          <a:lnRef idx="0">
            <a:srgbClr val="FFFFFF"/>
          </a:lnRef>
          <a:fillRef idx="0">
            <a:srgbClr val="FFFFFF"/>
          </a:fillRef>
          <a:effectRef idx="0">
            <a:srgbClr val="FFFFFF"/>
          </a:effectRef>
          <a:fontRef idx="minor"/>
        </p:style>
        <p:txBody>
          <a:bodyPr wrap="square" lIns="55294" tIns="54423" rIns="55294" bIns="54423">
            <a:spAutoFit/>
          </a:bodyPr>
          <a:lstStyle/>
          <a:p>
            <a:pPr defTabSz="1105875">
              <a:lnSpc>
                <a:spcPct val="200000"/>
              </a:lnSpc>
              <a:spcBef>
                <a:spcPct val="0"/>
              </a:spcBef>
              <a:spcAft>
                <a:spcPct val="0"/>
              </a:spcAft>
              <a:defRPr/>
            </a:pPr>
            <a:r>
              <a:rPr lang="en-US" sz="1209" spc="-1" noProof="1">
                <a:solidFill>
                  <a:srgbClr val="595959"/>
                </a:solidFill>
                <a:latin typeface="FZLanTingHeiS-EL-GB" panose="02000000000000000000" pitchFamily="2" charset="-122"/>
                <a:ea typeface="FZLanTingHeiS-EL-GB" panose="02000000000000000000" pitchFamily="2" charset="-122"/>
              </a:rPr>
              <a:t>二十四年家居征程，圣象以求实创新的文化基因、消费者为中心的经营理念、产业协同的运作模式，走出了一条独具自身特色的智慧发展之路，成为了消费者美好家居生活的创造者，家居行业发展的积极贡献者。</a:t>
            </a:r>
          </a:p>
        </p:txBody>
      </p:sp>
    </p:spTree>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2" name="图片 13">
            <a:extLst>
              <a:ext uri="{FF2B5EF4-FFF2-40B4-BE49-F238E27FC236}">
                <a16:creationId xmlns:a16="http://schemas.microsoft.com/office/drawing/2014/main" id="{90E75692-6B10-1E4D-BFAD-4C7AB4A7A549}"/>
              </a:ext>
            </a:extLst>
          </p:cNvPr>
          <p:cNvPicPr/>
          <p:nvPr/>
        </p:nvPicPr>
        <p:blipFill>
          <a:blip r:embed="rId2"/>
          <a:stretch>
            <a:fillRect/>
          </a:stretch>
        </p:blipFill>
        <p:spPr>
          <a:xfrm>
            <a:off x="-13224" y="-3840"/>
            <a:ext cx="12212692" cy="6867600"/>
          </a:xfrm>
          <a:prstGeom prst="rect">
            <a:avLst/>
          </a:prstGeom>
          <a:noFill/>
          <a:ln w="9525">
            <a:noFill/>
          </a:ln>
        </p:spPr>
      </p:pic>
      <p:grpSp>
        <p:nvGrpSpPr>
          <p:cNvPr id="22529" name="组合 26"/>
          <p:cNvGrpSpPr/>
          <p:nvPr/>
        </p:nvGrpSpPr>
        <p:grpSpPr>
          <a:xfrm>
            <a:off x="608833" y="291738"/>
            <a:ext cx="10966656" cy="3903315"/>
            <a:chOff x="503668" y="241224"/>
            <a:chExt cx="9067370" cy="3226907"/>
          </a:xfrm>
        </p:grpSpPr>
        <p:grpSp>
          <p:nvGrpSpPr>
            <p:cNvPr id="22530" name="组合 27"/>
            <p:cNvGrpSpPr/>
            <p:nvPr/>
          </p:nvGrpSpPr>
          <p:grpSpPr>
            <a:xfrm>
              <a:off x="503997" y="660281"/>
              <a:ext cx="5419922" cy="2807850"/>
              <a:chOff x="503997" y="660281"/>
              <a:chExt cx="5419922" cy="2807850"/>
            </a:xfrm>
          </p:grpSpPr>
          <p:pic>
            <p:nvPicPr>
              <p:cNvPr id="22531" name="图片 29"/>
              <p:cNvPicPr>
                <a:picLocks noChangeAspect="1"/>
              </p:cNvPicPr>
              <p:nvPr/>
            </p:nvPicPr>
            <p:blipFill>
              <a:blip r:embed="rId3"/>
              <a:stretch>
                <a:fillRect/>
              </a:stretch>
            </p:blipFill>
            <p:spPr>
              <a:xfrm>
                <a:off x="552603" y="660281"/>
                <a:ext cx="5371316" cy="2807850"/>
              </a:xfrm>
              <a:prstGeom prst="rect">
                <a:avLst/>
              </a:prstGeom>
              <a:noFill/>
              <a:ln w="9525">
                <a:noFill/>
              </a:ln>
            </p:spPr>
          </p:pic>
          <p:pic>
            <p:nvPicPr>
              <p:cNvPr id="22532" name="图片 30"/>
              <p:cNvPicPr>
                <a:picLocks noChangeAspect="1"/>
              </p:cNvPicPr>
              <p:nvPr/>
            </p:nvPicPr>
            <p:blipFill>
              <a:blip r:embed="rId4"/>
              <a:stretch>
                <a:fillRect/>
              </a:stretch>
            </p:blipFill>
            <p:spPr>
              <a:xfrm>
                <a:off x="503997" y="1644074"/>
                <a:ext cx="1784442" cy="526410"/>
              </a:xfrm>
              <a:prstGeom prst="rect">
                <a:avLst/>
              </a:prstGeom>
              <a:noFill/>
              <a:ln w="9525">
                <a:noFill/>
              </a:ln>
            </p:spPr>
          </p:pic>
        </p:grpSp>
        <p:sp>
          <p:nvSpPr>
            <p:cNvPr id="29" name="CustomShape 15"/>
            <p:cNvSpPr/>
            <p:nvPr/>
          </p:nvSpPr>
          <p:spPr>
            <a:xfrm>
              <a:off x="503668" y="241224"/>
              <a:ext cx="9067370" cy="246173"/>
            </a:xfrm>
            <a:prstGeom prst="rect">
              <a:avLst/>
            </a:prstGeom>
            <a:noFill/>
            <a:ln>
              <a:noFill/>
            </a:ln>
          </p:spPr>
          <p:style>
            <a:lnRef idx="0">
              <a:srgbClr val="FFFFFF"/>
            </a:lnRef>
            <a:fillRef idx="0">
              <a:srgbClr val="FFFFFF"/>
            </a:fillRef>
            <a:effectRef idx="0">
              <a:srgbClr val="FFFFFF"/>
            </a:effectRef>
            <a:fontRef idx="minor"/>
          </p:style>
          <p:txBody>
            <a:bodyPr lIns="0" tIns="0" rIns="0" bIns="0" anchor="ctr">
              <a:spAutoFit/>
            </a:bodyPr>
            <a:lstStyle>
              <a:lvl1pPr>
                <a:defRPr>
                  <a:solidFill>
                    <a:schemeClr val="tx1"/>
                  </a:solidFill>
                  <a:latin typeface="Arial" panose="020B0604020202020204" pitchFamily="34" charset="0"/>
                  <a:ea typeface="DejaVu Sans" panose="020B0603030804020204"/>
                  <a:cs typeface="DejaVu Sans" panose="020B0603030804020204"/>
                </a:defRPr>
              </a:lvl1pPr>
              <a:lvl2pPr marL="742950" indent="-285750">
                <a:defRPr>
                  <a:solidFill>
                    <a:schemeClr val="tx1"/>
                  </a:solidFill>
                  <a:latin typeface="Arial" panose="020B0604020202020204" pitchFamily="34" charset="0"/>
                  <a:ea typeface="DejaVu Sans" panose="020B0603030804020204"/>
                  <a:cs typeface="DejaVu Sans" panose="020B0603030804020204"/>
                </a:defRPr>
              </a:lvl2pPr>
              <a:lvl3pPr marL="1143000" indent="-228600">
                <a:defRPr>
                  <a:solidFill>
                    <a:schemeClr val="tx1"/>
                  </a:solidFill>
                  <a:latin typeface="Arial" panose="020B0604020202020204" pitchFamily="34" charset="0"/>
                  <a:ea typeface="DejaVu Sans" panose="020B0603030804020204"/>
                  <a:cs typeface="DejaVu Sans" panose="020B0603030804020204"/>
                </a:defRPr>
              </a:lvl3pPr>
              <a:lvl4pPr marL="1600200" indent="-228600">
                <a:defRPr>
                  <a:solidFill>
                    <a:schemeClr val="tx1"/>
                  </a:solidFill>
                  <a:latin typeface="Arial" panose="020B0604020202020204" pitchFamily="34" charset="0"/>
                  <a:ea typeface="DejaVu Sans" panose="020B0603030804020204"/>
                  <a:cs typeface="DejaVu Sans" panose="020B0603030804020204"/>
                </a:defRPr>
              </a:lvl4pPr>
              <a:lvl5pPr marL="2057400" indent="-228600">
                <a:defRPr>
                  <a:solidFill>
                    <a:schemeClr val="tx1"/>
                  </a:solidFill>
                  <a:latin typeface="Arial" panose="020B0604020202020204" pitchFamily="34" charset="0"/>
                  <a:ea typeface="DejaVu Sans" panose="020B0603030804020204"/>
                  <a:cs typeface="DejaVu Sans" panose="020B0603030804020204"/>
                </a:defRPr>
              </a:lvl5pPr>
              <a:lvl6pPr marL="2514600" indent="-228600" eaLnBrk="0" fontAlgn="base" hangingPunct="0">
                <a:spcBef>
                  <a:spcPct val="0"/>
                </a:spcBef>
                <a:spcAft>
                  <a:spcPct val="0"/>
                </a:spcAft>
                <a:defRPr>
                  <a:solidFill>
                    <a:schemeClr val="tx1"/>
                  </a:solidFill>
                  <a:latin typeface="Arial" panose="020B0604020202020204" pitchFamily="34" charset="0"/>
                  <a:ea typeface="DejaVu Sans" panose="020B0603030804020204"/>
                  <a:cs typeface="DejaVu Sans" panose="020B0603030804020204"/>
                </a:defRPr>
              </a:lvl6pPr>
              <a:lvl7pPr marL="2971800" indent="-228600" eaLnBrk="0" fontAlgn="base" hangingPunct="0">
                <a:spcBef>
                  <a:spcPct val="0"/>
                </a:spcBef>
                <a:spcAft>
                  <a:spcPct val="0"/>
                </a:spcAft>
                <a:defRPr>
                  <a:solidFill>
                    <a:schemeClr val="tx1"/>
                  </a:solidFill>
                  <a:latin typeface="Arial" panose="020B0604020202020204" pitchFamily="34" charset="0"/>
                  <a:ea typeface="DejaVu Sans" panose="020B0603030804020204"/>
                  <a:cs typeface="DejaVu Sans" panose="020B0603030804020204"/>
                </a:defRPr>
              </a:lvl7pPr>
              <a:lvl8pPr marL="3429000" indent="-228600" eaLnBrk="0" fontAlgn="base" hangingPunct="0">
                <a:spcBef>
                  <a:spcPct val="0"/>
                </a:spcBef>
                <a:spcAft>
                  <a:spcPct val="0"/>
                </a:spcAft>
                <a:defRPr>
                  <a:solidFill>
                    <a:schemeClr val="tx1"/>
                  </a:solidFill>
                  <a:latin typeface="Arial" panose="020B0604020202020204" pitchFamily="34" charset="0"/>
                  <a:ea typeface="DejaVu Sans" panose="020B0603030804020204"/>
                  <a:cs typeface="DejaVu Sans" panose="020B0603030804020204"/>
                </a:defRPr>
              </a:lvl8pPr>
              <a:lvl9pPr marL="3886200" indent="-228600" eaLnBrk="0" fontAlgn="base" hangingPunct="0">
                <a:spcBef>
                  <a:spcPct val="0"/>
                </a:spcBef>
                <a:spcAft>
                  <a:spcPct val="0"/>
                </a:spcAft>
                <a:defRPr>
                  <a:solidFill>
                    <a:schemeClr val="tx1"/>
                  </a:solidFill>
                  <a:latin typeface="Arial" panose="020B0604020202020204" pitchFamily="34" charset="0"/>
                  <a:ea typeface="DejaVu Sans" panose="020B0603030804020204"/>
                  <a:cs typeface="DejaVu Sans" panose="020B0603030804020204"/>
                </a:defRPr>
              </a:lvl9pPr>
            </a:lstStyle>
            <a:p>
              <a:pPr defTabSz="1105875" fontAlgn="base">
                <a:spcBef>
                  <a:spcPct val="0"/>
                </a:spcBef>
                <a:spcAft>
                  <a:spcPct val="0"/>
                </a:spcAft>
                <a:defRPr/>
              </a:pPr>
              <a:r>
                <a:rPr lang="zh-CN" altLang="zh-CN" sz="1935" noProof="1">
                  <a:solidFill>
                    <a:srgbClr val="007ACC"/>
                  </a:solidFill>
                  <a:latin typeface="FZLanTingHeiS-B-GB" panose="02000000000000000000" pitchFamily="2" charset="-122"/>
                  <a:ea typeface="FZLanTingHeiS-B-GB" panose="02000000000000000000" pitchFamily="2" charset="-122"/>
                </a:rPr>
                <a:t>圣象</a:t>
              </a:r>
              <a:r>
                <a:rPr lang="en-US" altLang="zh-CN" sz="1935" noProof="1">
                  <a:solidFill>
                    <a:srgbClr val="007ACC"/>
                  </a:solidFill>
                  <a:latin typeface="FZLanTingHeiS-B-GB" panose="02000000000000000000" pitchFamily="2" charset="-122"/>
                  <a:ea typeface="FZLanTingHeiS-B-GB" panose="02000000000000000000" pitchFamily="2" charset="-122"/>
                </a:rPr>
                <a:t>-</a:t>
              </a:r>
              <a:r>
                <a:rPr lang="zh-CN" altLang="zh-CN" sz="1935" noProof="1">
                  <a:solidFill>
                    <a:schemeClr val="tx1">
                      <a:lumMod val="75000"/>
                      <a:lumOff val="25000"/>
                    </a:schemeClr>
                  </a:solidFill>
                  <a:latin typeface="FZLanTingHeiS-B-GB" panose="02000000000000000000" pitchFamily="2" charset="-122"/>
                  <a:ea typeface="FZLanTingHeiS-B-GB" panose="02000000000000000000" pitchFamily="2" charset="-122"/>
                </a:rPr>
                <a:t>发展历程</a:t>
              </a:r>
            </a:p>
          </p:txBody>
        </p:sp>
      </p:grpSp>
      <p:grpSp>
        <p:nvGrpSpPr>
          <p:cNvPr id="5" name="组合 4">
            <a:extLst>
              <a:ext uri="{FF2B5EF4-FFF2-40B4-BE49-F238E27FC236}">
                <a16:creationId xmlns:a16="http://schemas.microsoft.com/office/drawing/2014/main" id="{77BF90CA-B37E-734B-82FC-6F1373A4D557}"/>
              </a:ext>
            </a:extLst>
          </p:cNvPr>
          <p:cNvGrpSpPr/>
          <p:nvPr/>
        </p:nvGrpSpPr>
        <p:grpSpPr>
          <a:xfrm>
            <a:off x="214" y="2645667"/>
            <a:ext cx="12220373" cy="3941623"/>
            <a:chOff x="0" y="2187575"/>
            <a:chExt cx="10104438" cy="3259138"/>
          </a:xfrm>
        </p:grpSpPr>
        <p:pic>
          <p:nvPicPr>
            <p:cNvPr id="22534" name="图片 32"/>
            <p:cNvPicPr>
              <a:picLocks noChangeAspect="1"/>
            </p:cNvPicPr>
            <p:nvPr/>
          </p:nvPicPr>
          <p:blipFill>
            <a:blip r:embed="rId5"/>
            <a:stretch>
              <a:fillRect/>
            </a:stretch>
          </p:blipFill>
          <p:spPr>
            <a:xfrm>
              <a:off x="0" y="2690813"/>
              <a:ext cx="10080625" cy="2755900"/>
            </a:xfrm>
            <a:prstGeom prst="rect">
              <a:avLst/>
            </a:prstGeom>
            <a:noFill/>
            <a:ln w="9525">
              <a:noFill/>
            </a:ln>
          </p:spPr>
        </p:pic>
        <p:grpSp>
          <p:nvGrpSpPr>
            <p:cNvPr id="22539" name="组合 40"/>
            <p:cNvGrpSpPr/>
            <p:nvPr/>
          </p:nvGrpSpPr>
          <p:grpSpPr>
            <a:xfrm>
              <a:off x="823913" y="2187575"/>
              <a:ext cx="9280525" cy="2843822"/>
              <a:chOff x="824485" y="2187230"/>
              <a:chExt cx="9279399" cy="2843695"/>
            </a:xfrm>
          </p:grpSpPr>
          <p:grpSp>
            <p:nvGrpSpPr>
              <p:cNvPr id="22540" name="组合 41"/>
              <p:cNvGrpSpPr/>
              <p:nvPr/>
            </p:nvGrpSpPr>
            <p:grpSpPr>
              <a:xfrm>
                <a:off x="824485" y="3982613"/>
                <a:ext cx="1100159" cy="818487"/>
                <a:chOff x="824485" y="4041571"/>
                <a:chExt cx="1100159" cy="818487"/>
              </a:xfrm>
            </p:grpSpPr>
            <p:sp>
              <p:nvSpPr>
                <p:cNvPr id="61" name="CustomShape 2"/>
                <p:cNvSpPr/>
                <p:nvPr/>
              </p:nvSpPr>
              <p:spPr>
                <a:xfrm>
                  <a:off x="824485" y="4276510"/>
                  <a:ext cx="1100159" cy="583548"/>
                </a:xfrm>
                <a:prstGeom prst="rect">
                  <a:avLst/>
                </a:prstGeom>
                <a:noFill/>
                <a:ln>
                  <a:noFill/>
                </a:ln>
              </p:spPr>
              <p:style>
                <a:lnRef idx="0">
                  <a:srgbClr val="FFFFFF"/>
                </a:lnRef>
                <a:fillRef idx="0">
                  <a:srgbClr val="FFFFFF"/>
                </a:fillRef>
                <a:effectRef idx="0">
                  <a:srgbClr val="FFFFFF"/>
                </a:effectRef>
                <a:fontRef idx="minor"/>
              </p:style>
              <p:txBody>
                <a:bodyPr wrap="none" lIns="108847" tIns="54423" rIns="108847" bIns="54423">
                  <a:spAutoFit/>
                </a:bodyPr>
                <a:lstStyle>
                  <a:lvl1pPr>
                    <a:defRPr>
                      <a:solidFill>
                        <a:schemeClr val="tx1"/>
                      </a:solidFill>
                      <a:latin typeface="Arial" panose="020B0604020202020204" pitchFamily="34" charset="0"/>
                      <a:ea typeface="DejaVu Sans" panose="020B0603030804020204"/>
                      <a:cs typeface="DejaVu Sans" panose="020B0603030804020204"/>
                    </a:defRPr>
                  </a:lvl1pPr>
                  <a:lvl2pPr marL="742950" indent="-285750">
                    <a:defRPr>
                      <a:solidFill>
                        <a:schemeClr val="tx1"/>
                      </a:solidFill>
                      <a:latin typeface="Arial" panose="020B0604020202020204" pitchFamily="34" charset="0"/>
                      <a:ea typeface="DejaVu Sans" panose="020B0603030804020204"/>
                      <a:cs typeface="DejaVu Sans" panose="020B0603030804020204"/>
                    </a:defRPr>
                  </a:lvl2pPr>
                  <a:lvl3pPr marL="1143000" indent="-228600">
                    <a:defRPr>
                      <a:solidFill>
                        <a:schemeClr val="tx1"/>
                      </a:solidFill>
                      <a:latin typeface="Arial" panose="020B0604020202020204" pitchFamily="34" charset="0"/>
                      <a:ea typeface="DejaVu Sans" panose="020B0603030804020204"/>
                      <a:cs typeface="DejaVu Sans" panose="020B0603030804020204"/>
                    </a:defRPr>
                  </a:lvl3pPr>
                  <a:lvl4pPr marL="1600200" indent="-228600">
                    <a:defRPr>
                      <a:solidFill>
                        <a:schemeClr val="tx1"/>
                      </a:solidFill>
                      <a:latin typeface="Arial" panose="020B0604020202020204" pitchFamily="34" charset="0"/>
                      <a:ea typeface="DejaVu Sans" panose="020B0603030804020204"/>
                      <a:cs typeface="DejaVu Sans" panose="020B0603030804020204"/>
                    </a:defRPr>
                  </a:lvl4pPr>
                  <a:lvl5pPr marL="2057400" indent="-228600">
                    <a:defRPr>
                      <a:solidFill>
                        <a:schemeClr val="tx1"/>
                      </a:solidFill>
                      <a:latin typeface="Arial" panose="020B0604020202020204" pitchFamily="34" charset="0"/>
                      <a:ea typeface="DejaVu Sans" panose="020B0603030804020204"/>
                      <a:cs typeface="DejaVu Sans" panose="020B0603030804020204"/>
                    </a:defRPr>
                  </a:lvl5pPr>
                  <a:lvl6pPr marL="2514600" indent="-228600" eaLnBrk="0" fontAlgn="base" hangingPunct="0">
                    <a:spcBef>
                      <a:spcPct val="0"/>
                    </a:spcBef>
                    <a:spcAft>
                      <a:spcPct val="0"/>
                    </a:spcAft>
                    <a:defRPr>
                      <a:solidFill>
                        <a:schemeClr val="tx1"/>
                      </a:solidFill>
                      <a:latin typeface="Arial" panose="020B0604020202020204" pitchFamily="34" charset="0"/>
                      <a:ea typeface="DejaVu Sans" panose="020B0603030804020204"/>
                      <a:cs typeface="DejaVu Sans" panose="020B0603030804020204"/>
                    </a:defRPr>
                  </a:lvl6pPr>
                  <a:lvl7pPr marL="2971800" indent="-228600" eaLnBrk="0" fontAlgn="base" hangingPunct="0">
                    <a:spcBef>
                      <a:spcPct val="0"/>
                    </a:spcBef>
                    <a:spcAft>
                      <a:spcPct val="0"/>
                    </a:spcAft>
                    <a:defRPr>
                      <a:solidFill>
                        <a:schemeClr val="tx1"/>
                      </a:solidFill>
                      <a:latin typeface="Arial" panose="020B0604020202020204" pitchFamily="34" charset="0"/>
                      <a:ea typeface="DejaVu Sans" panose="020B0603030804020204"/>
                      <a:cs typeface="DejaVu Sans" panose="020B0603030804020204"/>
                    </a:defRPr>
                  </a:lvl7pPr>
                  <a:lvl8pPr marL="3429000" indent="-228600" eaLnBrk="0" fontAlgn="base" hangingPunct="0">
                    <a:spcBef>
                      <a:spcPct val="0"/>
                    </a:spcBef>
                    <a:spcAft>
                      <a:spcPct val="0"/>
                    </a:spcAft>
                    <a:defRPr>
                      <a:solidFill>
                        <a:schemeClr val="tx1"/>
                      </a:solidFill>
                      <a:latin typeface="Arial" panose="020B0604020202020204" pitchFamily="34" charset="0"/>
                      <a:ea typeface="DejaVu Sans" panose="020B0603030804020204"/>
                      <a:cs typeface="DejaVu Sans" panose="020B0603030804020204"/>
                    </a:defRPr>
                  </a:lvl8pPr>
                  <a:lvl9pPr marL="3886200" indent="-228600" eaLnBrk="0" fontAlgn="base" hangingPunct="0">
                    <a:spcBef>
                      <a:spcPct val="0"/>
                    </a:spcBef>
                    <a:spcAft>
                      <a:spcPct val="0"/>
                    </a:spcAft>
                    <a:defRPr>
                      <a:solidFill>
                        <a:schemeClr val="tx1"/>
                      </a:solidFill>
                      <a:latin typeface="Arial" panose="020B0604020202020204" pitchFamily="34" charset="0"/>
                      <a:ea typeface="DejaVu Sans" panose="020B0603030804020204"/>
                      <a:cs typeface="DejaVu Sans" panose="020B0603030804020204"/>
                    </a:defRPr>
                  </a:lvl9pPr>
                </a:lstStyle>
                <a:p>
                  <a:pPr defTabSz="1105875" fontAlgn="base">
                    <a:lnSpc>
                      <a:spcPct val="150000"/>
                    </a:lnSpc>
                    <a:spcBef>
                      <a:spcPct val="0"/>
                    </a:spcBef>
                    <a:spcAft>
                      <a:spcPct val="0"/>
                    </a:spcAft>
                    <a:defRPr/>
                  </a:pPr>
                  <a:r>
                    <a:rPr lang="zh-CN" altLang="zh-CN" sz="968" noProof="1">
                      <a:solidFill>
                        <a:srgbClr val="595959"/>
                      </a:solidFill>
                      <a:latin typeface="FZLanTingHeiS-EL-GB" panose="02000000000000000000" pitchFamily="2" charset="-122"/>
                      <a:ea typeface="FZLanTingHeiS-EL-GB" panose="02000000000000000000" pitchFamily="2" charset="-122"/>
                    </a:rPr>
                    <a:t>圣象成立，将强化地</a:t>
                  </a:r>
                  <a:endParaRPr lang="zh-CN" altLang="zh-CN" sz="968" noProof="1">
                    <a:latin typeface="FZLanTingHeiS-EL-GB" panose="02000000000000000000" pitchFamily="2" charset="-122"/>
                    <a:ea typeface="FZLanTingHeiS-EL-GB" panose="02000000000000000000" pitchFamily="2" charset="-122"/>
                  </a:endParaRPr>
                </a:p>
                <a:p>
                  <a:pPr defTabSz="1105875" fontAlgn="base">
                    <a:lnSpc>
                      <a:spcPct val="150000"/>
                    </a:lnSpc>
                    <a:spcBef>
                      <a:spcPct val="0"/>
                    </a:spcBef>
                    <a:spcAft>
                      <a:spcPct val="0"/>
                    </a:spcAft>
                    <a:defRPr/>
                  </a:pPr>
                  <a:r>
                    <a:rPr lang="zh-CN" altLang="zh-CN" sz="968" noProof="1">
                      <a:solidFill>
                        <a:srgbClr val="595959"/>
                      </a:solidFill>
                      <a:latin typeface="FZLanTingHeiS-EL-GB" panose="02000000000000000000" pitchFamily="2" charset="-122"/>
                      <a:ea typeface="FZLanTingHeiS-EL-GB" panose="02000000000000000000" pitchFamily="2" charset="-122"/>
                    </a:rPr>
                    <a:t>板品类产品引进中国</a:t>
                  </a:r>
                  <a:endParaRPr lang="zh-CN" altLang="zh-CN" sz="968" noProof="1">
                    <a:latin typeface="FZLanTingHeiS-EL-GB" panose="02000000000000000000" pitchFamily="2" charset="-122"/>
                    <a:ea typeface="FZLanTingHeiS-EL-GB" panose="02000000000000000000" pitchFamily="2" charset="-122"/>
                  </a:endParaRPr>
                </a:p>
                <a:p>
                  <a:pPr defTabSz="1105875" fontAlgn="base">
                    <a:spcBef>
                      <a:spcPct val="0"/>
                    </a:spcBef>
                    <a:spcAft>
                      <a:spcPct val="0"/>
                    </a:spcAft>
                    <a:defRPr/>
                  </a:pPr>
                  <a:endParaRPr lang="zh-CN" altLang="zh-CN" sz="968" noProof="1">
                    <a:latin typeface="FZLanTingHeiS-EL-GB" panose="02000000000000000000" pitchFamily="2" charset="-122"/>
                    <a:ea typeface="FZLanTingHeiS-EL-GB" panose="02000000000000000000" pitchFamily="2" charset="-122"/>
                  </a:endParaRPr>
                </a:p>
              </p:txBody>
            </p:sp>
            <p:sp>
              <p:nvSpPr>
                <p:cNvPr id="62" name="CustomShape 8"/>
                <p:cNvSpPr/>
                <p:nvPr/>
              </p:nvSpPr>
              <p:spPr>
                <a:xfrm>
                  <a:off x="827660" y="4041571"/>
                  <a:ext cx="755558" cy="306276"/>
                </a:xfrm>
                <a:prstGeom prst="rect">
                  <a:avLst/>
                </a:prstGeom>
                <a:noFill/>
                <a:ln>
                  <a:noFill/>
                </a:ln>
              </p:spPr>
              <p:style>
                <a:lnRef idx="0">
                  <a:srgbClr val="FFFFFF"/>
                </a:lnRef>
                <a:fillRef idx="0">
                  <a:srgbClr val="FFFFFF"/>
                </a:fillRef>
                <a:effectRef idx="0">
                  <a:srgbClr val="FFFFFF"/>
                </a:effectRef>
                <a:fontRef idx="minor"/>
              </p:style>
              <p:txBody>
                <a:bodyPr lIns="108847" tIns="54423" rIns="108847" bIns="54423">
                  <a:spAutoFit/>
                </a:bodyPr>
                <a:lstStyle/>
                <a:p>
                  <a:pPr defTabSz="1105875">
                    <a:spcBef>
                      <a:spcPct val="0"/>
                    </a:spcBef>
                    <a:spcAft>
                      <a:spcPct val="0"/>
                    </a:spcAft>
                    <a:defRPr/>
                  </a:pPr>
                  <a:r>
                    <a:rPr lang="en-US" sz="1693" b="1" noProof="1">
                      <a:solidFill>
                        <a:srgbClr val="00B0F0"/>
                      </a:solidFill>
                      <a:latin typeface="+mj-lt"/>
                      <a:ea typeface="微软雅黑" panose="020B0503020204020204" pitchFamily="34" charset="-122"/>
                    </a:rPr>
                    <a:t>1995</a:t>
                  </a:r>
                  <a:endParaRPr lang="en-US" sz="1693" b="1" noProof="1">
                    <a:latin typeface="+mj-lt"/>
                  </a:endParaRPr>
                </a:p>
              </p:txBody>
            </p:sp>
          </p:grpSp>
          <p:grpSp>
            <p:nvGrpSpPr>
              <p:cNvPr id="22543" name="组合 42"/>
              <p:cNvGrpSpPr/>
              <p:nvPr/>
            </p:nvGrpSpPr>
            <p:grpSpPr>
              <a:xfrm>
                <a:off x="2137187" y="3842920"/>
                <a:ext cx="1319053" cy="1188005"/>
                <a:chOff x="2137187" y="3842920"/>
                <a:chExt cx="1319053" cy="1188005"/>
              </a:xfrm>
            </p:grpSpPr>
            <p:sp>
              <p:nvSpPr>
                <p:cNvPr id="59" name="CustomShape 2"/>
                <p:cNvSpPr/>
                <p:nvPr/>
              </p:nvSpPr>
              <p:spPr>
                <a:xfrm>
                  <a:off x="2137187" y="4077859"/>
                  <a:ext cx="1319053" cy="953066"/>
                </a:xfrm>
                <a:prstGeom prst="rect">
                  <a:avLst/>
                </a:prstGeom>
                <a:noFill/>
                <a:ln>
                  <a:noFill/>
                </a:ln>
              </p:spPr>
              <p:style>
                <a:lnRef idx="0">
                  <a:srgbClr val="FFFFFF"/>
                </a:lnRef>
                <a:fillRef idx="0">
                  <a:srgbClr val="FFFFFF"/>
                </a:fillRef>
                <a:effectRef idx="0">
                  <a:srgbClr val="FFFFFF"/>
                </a:effectRef>
                <a:fontRef idx="minor"/>
              </p:style>
              <p:txBody>
                <a:bodyPr lIns="108847" tIns="54423" rIns="108847" bIns="54423">
                  <a:spAutoFit/>
                </a:bodyPr>
                <a:lstStyle>
                  <a:lvl1pPr>
                    <a:defRPr>
                      <a:solidFill>
                        <a:schemeClr val="tx1"/>
                      </a:solidFill>
                      <a:latin typeface="Arial" panose="020B0604020202020204" pitchFamily="34" charset="0"/>
                      <a:ea typeface="DejaVu Sans" panose="020B0603030804020204"/>
                      <a:cs typeface="DejaVu Sans" panose="020B0603030804020204"/>
                    </a:defRPr>
                  </a:lvl1pPr>
                  <a:lvl2pPr marL="742950" indent="-285750">
                    <a:defRPr>
                      <a:solidFill>
                        <a:schemeClr val="tx1"/>
                      </a:solidFill>
                      <a:latin typeface="Arial" panose="020B0604020202020204" pitchFamily="34" charset="0"/>
                      <a:ea typeface="DejaVu Sans" panose="020B0603030804020204"/>
                      <a:cs typeface="DejaVu Sans" panose="020B0603030804020204"/>
                    </a:defRPr>
                  </a:lvl2pPr>
                  <a:lvl3pPr marL="1143000" indent="-228600">
                    <a:defRPr>
                      <a:solidFill>
                        <a:schemeClr val="tx1"/>
                      </a:solidFill>
                      <a:latin typeface="Arial" panose="020B0604020202020204" pitchFamily="34" charset="0"/>
                      <a:ea typeface="DejaVu Sans" panose="020B0603030804020204"/>
                      <a:cs typeface="DejaVu Sans" panose="020B0603030804020204"/>
                    </a:defRPr>
                  </a:lvl3pPr>
                  <a:lvl4pPr marL="1600200" indent="-228600">
                    <a:defRPr>
                      <a:solidFill>
                        <a:schemeClr val="tx1"/>
                      </a:solidFill>
                      <a:latin typeface="Arial" panose="020B0604020202020204" pitchFamily="34" charset="0"/>
                      <a:ea typeface="DejaVu Sans" panose="020B0603030804020204"/>
                      <a:cs typeface="DejaVu Sans" panose="020B0603030804020204"/>
                    </a:defRPr>
                  </a:lvl4pPr>
                  <a:lvl5pPr marL="2057400" indent="-228600">
                    <a:defRPr>
                      <a:solidFill>
                        <a:schemeClr val="tx1"/>
                      </a:solidFill>
                      <a:latin typeface="Arial" panose="020B0604020202020204" pitchFamily="34" charset="0"/>
                      <a:ea typeface="DejaVu Sans" panose="020B0603030804020204"/>
                      <a:cs typeface="DejaVu Sans" panose="020B0603030804020204"/>
                    </a:defRPr>
                  </a:lvl5pPr>
                  <a:lvl6pPr marL="2514600" indent="-228600" eaLnBrk="0" fontAlgn="base" hangingPunct="0">
                    <a:spcBef>
                      <a:spcPct val="0"/>
                    </a:spcBef>
                    <a:spcAft>
                      <a:spcPct val="0"/>
                    </a:spcAft>
                    <a:defRPr>
                      <a:solidFill>
                        <a:schemeClr val="tx1"/>
                      </a:solidFill>
                      <a:latin typeface="Arial" panose="020B0604020202020204" pitchFamily="34" charset="0"/>
                      <a:ea typeface="DejaVu Sans" panose="020B0603030804020204"/>
                      <a:cs typeface="DejaVu Sans" panose="020B0603030804020204"/>
                    </a:defRPr>
                  </a:lvl6pPr>
                  <a:lvl7pPr marL="2971800" indent="-228600" eaLnBrk="0" fontAlgn="base" hangingPunct="0">
                    <a:spcBef>
                      <a:spcPct val="0"/>
                    </a:spcBef>
                    <a:spcAft>
                      <a:spcPct val="0"/>
                    </a:spcAft>
                    <a:defRPr>
                      <a:solidFill>
                        <a:schemeClr val="tx1"/>
                      </a:solidFill>
                      <a:latin typeface="Arial" panose="020B0604020202020204" pitchFamily="34" charset="0"/>
                      <a:ea typeface="DejaVu Sans" panose="020B0603030804020204"/>
                      <a:cs typeface="DejaVu Sans" panose="020B0603030804020204"/>
                    </a:defRPr>
                  </a:lvl7pPr>
                  <a:lvl8pPr marL="3429000" indent="-228600" eaLnBrk="0" fontAlgn="base" hangingPunct="0">
                    <a:spcBef>
                      <a:spcPct val="0"/>
                    </a:spcBef>
                    <a:spcAft>
                      <a:spcPct val="0"/>
                    </a:spcAft>
                    <a:defRPr>
                      <a:solidFill>
                        <a:schemeClr val="tx1"/>
                      </a:solidFill>
                      <a:latin typeface="Arial" panose="020B0604020202020204" pitchFamily="34" charset="0"/>
                      <a:ea typeface="DejaVu Sans" panose="020B0603030804020204"/>
                      <a:cs typeface="DejaVu Sans" panose="020B0603030804020204"/>
                    </a:defRPr>
                  </a:lvl8pPr>
                  <a:lvl9pPr marL="3886200" indent="-228600" eaLnBrk="0" fontAlgn="base" hangingPunct="0">
                    <a:spcBef>
                      <a:spcPct val="0"/>
                    </a:spcBef>
                    <a:spcAft>
                      <a:spcPct val="0"/>
                    </a:spcAft>
                    <a:defRPr>
                      <a:solidFill>
                        <a:schemeClr val="tx1"/>
                      </a:solidFill>
                      <a:latin typeface="Arial" panose="020B0604020202020204" pitchFamily="34" charset="0"/>
                      <a:ea typeface="DejaVu Sans" panose="020B0603030804020204"/>
                      <a:cs typeface="DejaVu Sans" panose="020B0603030804020204"/>
                    </a:defRPr>
                  </a:lvl9pPr>
                </a:lstStyle>
                <a:p>
                  <a:pPr defTabSz="1105875" fontAlgn="base">
                    <a:lnSpc>
                      <a:spcPct val="150000"/>
                    </a:lnSpc>
                    <a:spcBef>
                      <a:spcPct val="0"/>
                    </a:spcBef>
                    <a:spcAft>
                      <a:spcPct val="0"/>
                    </a:spcAft>
                    <a:defRPr/>
                  </a:pPr>
                  <a:r>
                    <a:rPr lang="zh-CN" altLang="zh-CN" sz="968" noProof="1">
                      <a:solidFill>
                        <a:srgbClr val="595959"/>
                      </a:solidFill>
                      <a:latin typeface="FZLanTingHeiS-EL-GB" panose="02000000000000000000" pitchFamily="2" charset="-122"/>
                      <a:ea typeface="FZLanTingHeiS-EL-GB" panose="02000000000000000000" pitchFamily="2" charset="-122"/>
                    </a:rPr>
                    <a:t>大亚集团成为圣象的投资方，成立圣象集团有限公司，总部迁至上海，并建成</a:t>
                  </a:r>
                  <a:r>
                    <a:rPr lang="en-US" altLang="zh-CN" sz="968" noProof="1">
                      <a:solidFill>
                        <a:srgbClr val="595959"/>
                      </a:solidFill>
                      <a:latin typeface="FZLanTingHeiS-EL-GB" panose="02000000000000000000" pitchFamily="2" charset="-122"/>
                      <a:ea typeface="FZLanTingHeiS-EL-GB" panose="02000000000000000000" pitchFamily="2" charset="-122"/>
                    </a:rPr>
                    <a:t>E0</a:t>
                  </a:r>
                  <a:r>
                    <a:rPr lang="zh-CN" altLang="zh-CN" sz="968" noProof="1">
                      <a:solidFill>
                        <a:srgbClr val="595959"/>
                      </a:solidFill>
                      <a:latin typeface="FZLanTingHeiS-EL-GB" panose="02000000000000000000" pitchFamily="2" charset="-122"/>
                      <a:ea typeface="FZLanTingHeiS-EL-GB" panose="02000000000000000000" pitchFamily="2" charset="-122"/>
                    </a:rPr>
                    <a:t>级健康基材生产基地</a:t>
                  </a:r>
                  <a:endParaRPr lang="zh-CN" altLang="zh-CN" sz="968" noProof="1">
                    <a:latin typeface="FZLanTingHeiS-EL-GB" panose="02000000000000000000" pitchFamily="2" charset="-122"/>
                    <a:ea typeface="FZLanTingHeiS-EL-GB" panose="02000000000000000000" pitchFamily="2" charset="-122"/>
                  </a:endParaRPr>
                </a:p>
                <a:p>
                  <a:pPr defTabSz="1105875" fontAlgn="base">
                    <a:spcBef>
                      <a:spcPct val="0"/>
                    </a:spcBef>
                    <a:spcAft>
                      <a:spcPct val="0"/>
                    </a:spcAft>
                    <a:defRPr/>
                  </a:pPr>
                  <a:endParaRPr lang="zh-CN" altLang="zh-CN" sz="968" noProof="1">
                    <a:latin typeface="FZLanTingHeiS-EL-GB" panose="02000000000000000000" pitchFamily="2" charset="-122"/>
                    <a:ea typeface="FZLanTingHeiS-EL-GB" panose="02000000000000000000" pitchFamily="2" charset="-122"/>
                  </a:endParaRPr>
                </a:p>
              </p:txBody>
            </p:sp>
            <p:sp>
              <p:nvSpPr>
                <p:cNvPr id="60" name="CustomShape 8"/>
                <p:cNvSpPr/>
                <p:nvPr/>
              </p:nvSpPr>
              <p:spPr>
                <a:xfrm>
                  <a:off x="2140363" y="3842920"/>
                  <a:ext cx="755558" cy="306276"/>
                </a:xfrm>
                <a:prstGeom prst="rect">
                  <a:avLst/>
                </a:prstGeom>
                <a:noFill/>
                <a:ln>
                  <a:noFill/>
                </a:ln>
              </p:spPr>
              <p:style>
                <a:lnRef idx="0">
                  <a:srgbClr val="FFFFFF"/>
                </a:lnRef>
                <a:fillRef idx="0">
                  <a:srgbClr val="FFFFFF"/>
                </a:fillRef>
                <a:effectRef idx="0">
                  <a:srgbClr val="FFFFFF"/>
                </a:effectRef>
                <a:fontRef idx="minor"/>
              </p:style>
              <p:txBody>
                <a:bodyPr lIns="108847" tIns="54423" rIns="108847" bIns="54423">
                  <a:spAutoFit/>
                </a:bodyPr>
                <a:lstStyle/>
                <a:p>
                  <a:pPr defTabSz="1105875">
                    <a:spcBef>
                      <a:spcPct val="0"/>
                    </a:spcBef>
                    <a:spcAft>
                      <a:spcPct val="0"/>
                    </a:spcAft>
                    <a:defRPr/>
                  </a:pPr>
                  <a:r>
                    <a:rPr lang="en-US" altLang="zh-CN" sz="1693" b="1" noProof="1">
                      <a:solidFill>
                        <a:srgbClr val="00B0F0"/>
                      </a:solidFill>
                      <a:latin typeface="+mj-lt"/>
                      <a:ea typeface="微软雅黑" panose="020B0503020204020204" pitchFamily="34" charset="-122"/>
                    </a:rPr>
                    <a:t>2002</a:t>
                  </a:r>
                  <a:endParaRPr lang="en-US" sz="1693" b="1" noProof="1">
                    <a:latin typeface="+mj-lt"/>
                  </a:endParaRPr>
                </a:p>
              </p:txBody>
            </p:sp>
          </p:grpSp>
          <p:grpSp>
            <p:nvGrpSpPr>
              <p:cNvPr id="22546" name="组合 43"/>
              <p:cNvGrpSpPr/>
              <p:nvPr/>
            </p:nvGrpSpPr>
            <p:grpSpPr>
              <a:xfrm>
                <a:off x="3481638" y="3614329"/>
                <a:ext cx="1319052" cy="1186417"/>
                <a:chOff x="2137006" y="3844016"/>
                <a:chExt cx="1319052" cy="1186417"/>
              </a:xfrm>
            </p:grpSpPr>
            <p:sp>
              <p:nvSpPr>
                <p:cNvPr id="57" name="CustomShape 2"/>
                <p:cNvSpPr/>
                <p:nvPr/>
              </p:nvSpPr>
              <p:spPr>
                <a:xfrm>
                  <a:off x="2137006" y="4077368"/>
                  <a:ext cx="1319052" cy="953065"/>
                </a:xfrm>
                <a:prstGeom prst="rect">
                  <a:avLst/>
                </a:prstGeom>
                <a:noFill/>
                <a:ln>
                  <a:noFill/>
                </a:ln>
              </p:spPr>
              <p:style>
                <a:lnRef idx="0">
                  <a:srgbClr val="FFFFFF"/>
                </a:lnRef>
                <a:fillRef idx="0">
                  <a:srgbClr val="FFFFFF"/>
                </a:fillRef>
                <a:effectRef idx="0">
                  <a:srgbClr val="FFFFFF"/>
                </a:effectRef>
                <a:fontRef idx="minor"/>
              </p:style>
              <p:txBody>
                <a:bodyPr lIns="108847" tIns="54423" rIns="108847" bIns="54423">
                  <a:spAutoFit/>
                </a:bodyPr>
                <a:lstStyle>
                  <a:lvl1pPr>
                    <a:defRPr>
                      <a:solidFill>
                        <a:schemeClr val="tx1"/>
                      </a:solidFill>
                      <a:latin typeface="Arial" panose="020B0604020202020204" pitchFamily="34" charset="0"/>
                      <a:ea typeface="DejaVu Sans" panose="020B0603030804020204"/>
                      <a:cs typeface="DejaVu Sans" panose="020B0603030804020204"/>
                    </a:defRPr>
                  </a:lvl1pPr>
                  <a:lvl2pPr marL="742950" indent="-285750">
                    <a:defRPr>
                      <a:solidFill>
                        <a:schemeClr val="tx1"/>
                      </a:solidFill>
                      <a:latin typeface="Arial" panose="020B0604020202020204" pitchFamily="34" charset="0"/>
                      <a:ea typeface="DejaVu Sans" panose="020B0603030804020204"/>
                      <a:cs typeface="DejaVu Sans" panose="020B0603030804020204"/>
                    </a:defRPr>
                  </a:lvl2pPr>
                  <a:lvl3pPr marL="1143000" indent="-228600">
                    <a:defRPr>
                      <a:solidFill>
                        <a:schemeClr val="tx1"/>
                      </a:solidFill>
                      <a:latin typeface="Arial" panose="020B0604020202020204" pitchFamily="34" charset="0"/>
                      <a:ea typeface="DejaVu Sans" panose="020B0603030804020204"/>
                      <a:cs typeface="DejaVu Sans" panose="020B0603030804020204"/>
                    </a:defRPr>
                  </a:lvl3pPr>
                  <a:lvl4pPr marL="1600200" indent="-228600">
                    <a:defRPr>
                      <a:solidFill>
                        <a:schemeClr val="tx1"/>
                      </a:solidFill>
                      <a:latin typeface="Arial" panose="020B0604020202020204" pitchFamily="34" charset="0"/>
                      <a:ea typeface="DejaVu Sans" panose="020B0603030804020204"/>
                      <a:cs typeface="DejaVu Sans" panose="020B0603030804020204"/>
                    </a:defRPr>
                  </a:lvl4pPr>
                  <a:lvl5pPr marL="2057400" indent="-228600">
                    <a:defRPr>
                      <a:solidFill>
                        <a:schemeClr val="tx1"/>
                      </a:solidFill>
                      <a:latin typeface="Arial" panose="020B0604020202020204" pitchFamily="34" charset="0"/>
                      <a:ea typeface="DejaVu Sans" panose="020B0603030804020204"/>
                      <a:cs typeface="DejaVu Sans" panose="020B0603030804020204"/>
                    </a:defRPr>
                  </a:lvl5pPr>
                  <a:lvl6pPr marL="2514600" indent="-228600" eaLnBrk="0" fontAlgn="base" hangingPunct="0">
                    <a:spcBef>
                      <a:spcPct val="0"/>
                    </a:spcBef>
                    <a:spcAft>
                      <a:spcPct val="0"/>
                    </a:spcAft>
                    <a:defRPr>
                      <a:solidFill>
                        <a:schemeClr val="tx1"/>
                      </a:solidFill>
                      <a:latin typeface="Arial" panose="020B0604020202020204" pitchFamily="34" charset="0"/>
                      <a:ea typeface="DejaVu Sans" panose="020B0603030804020204"/>
                      <a:cs typeface="DejaVu Sans" panose="020B0603030804020204"/>
                    </a:defRPr>
                  </a:lvl6pPr>
                  <a:lvl7pPr marL="2971800" indent="-228600" eaLnBrk="0" fontAlgn="base" hangingPunct="0">
                    <a:spcBef>
                      <a:spcPct val="0"/>
                    </a:spcBef>
                    <a:spcAft>
                      <a:spcPct val="0"/>
                    </a:spcAft>
                    <a:defRPr>
                      <a:solidFill>
                        <a:schemeClr val="tx1"/>
                      </a:solidFill>
                      <a:latin typeface="Arial" panose="020B0604020202020204" pitchFamily="34" charset="0"/>
                      <a:ea typeface="DejaVu Sans" panose="020B0603030804020204"/>
                      <a:cs typeface="DejaVu Sans" panose="020B0603030804020204"/>
                    </a:defRPr>
                  </a:lvl7pPr>
                  <a:lvl8pPr marL="3429000" indent="-228600" eaLnBrk="0" fontAlgn="base" hangingPunct="0">
                    <a:spcBef>
                      <a:spcPct val="0"/>
                    </a:spcBef>
                    <a:spcAft>
                      <a:spcPct val="0"/>
                    </a:spcAft>
                    <a:defRPr>
                      <a:solidFill>
                        <a:schemeClr val="tx1"/>
                      </a:solidFill>
                      <a:latin typeface="Arial" panose="020B0604020202020204" pitchFamily="34" charset="0"/>
                      <a:ea typeface="DejaVu Sans" panose="020B0603030804020204"/>
                      <a:cs typeface="DejaVu Sans" panose="020B0603030804020204"/>
                    </a:defRPr>
                  </a:lvl8pPr>
                  <a:lvl9pPr marL="3886200" indent="-228600" eaLnBrk="0" fontAlgn="base" hangingPunct="0">
                    <a:spcBef>
                      <a:spcPct val="0"/>
                    </a:spcBef>
                    <a:spcAft>
                      <a:spcPct val="0"/>
                    </a:spcAft>
                    <a:defRPr>
                      <a:solidFill>
                        <a:schemeClr val="tx1"/>
                      </a:solidFill>
                      <a:latin typeface="Arial" panose="020B0604020202020204" pitchFamily="34" charset="0"/>
                      <a:ea typeface="DejaVu Sans" panose="020B0603030804020204"/>
                      <a:cs typeface="DejaVu Sans" panose="020B0603030804020204"/>
                    </a:defRPr>
                  </a:lvl9pPr>
                </a:lstStyle>
                <a:p>
                  <a:pPr defTabSz="1105875" fontAlgn="base">
                    <a:lnSpc>
                      <a:spcPct val="150000"/>
                    </a:lnSpc>
                    <a:spcBef>
                      <a:spcPct val="0"/>
                    </a:spcBef>
                    <a:spcAft>
                      <a:spcPct val="0"/>
                    </a:spcAft>
                    <a:defRPr/>
                  </a:pPr>
                  <a:r>
                    <a:rPr lang="zh-CN" altLang="zh-CN" sz="968" noProof="1">
                      <a:solidFill>
                        <a:srgbClr val="595959"/>
                      </a:solidFill>
                      <a:latin typeface="FZLanTingHeiS-EL-GB" panose="02000000000000000000" pitchFamily="2" charset="-122"/>
                      <a:ea typeface="FZLanTingHeiS-EL-GB" panose="02000000000000000000" pitchFamily="2" charset="-122"/>
                    </a:rPr>
                    <a:t>国家质量技术监督检验检疫总局公布圣象强化木地板在行业内首批成为“国家免检产品”</a:t>
                  </a:r>
                  <a:endParaRPr lang="zh-CN" altLang="zh-CN" sz="968" noProof="1">
                    <a:latin typeface="FZLanTingHeiS-EL-GB" panose="02000000000000000000" pitchFamily="2" charset="-122"/>
                    <a:ea typeface="FZLanTingHeiS-EL-GB" panose="02000000000000000000" pitchFamily="2" charset="-122"/>
                  </a:endParaRPr>
                </a:p>
                <a:p>
                  <a:pPr defTabSz="1105875" fontAlgn="base">
                    <a:spcBef>
                      <a:spcPct val="0"/>
                    </a:spcBef>
                    <a:spcAft>
                      <a:spcPct val="0"/>
                    </a:spcAft>
                    <a:defRPr/>
                  </a:pPr>
                  <a:endParaRPr lang="zh-CN" altLang="zh-CN" sz="968" noProof="1">
                    <a:latin typeface="FZLanTingHeiS-EL-GB" panose="02000000000000000000" pitchFamily="2" charset="-122"/>
                    <a:ea typeface="FZLanTingHeiS-EL-GB" panose="02000000000000000000" pitchFamily="2" charset="-122"/>
                  </a:endParaRPr>
                </a:p>
              </p:txBody>
            </p:sp>
            <p:sp>
              <p:nvSpPr>
                <p:cNvPr id="58" name="CustomShape 8"/>
                <p:cNvSpPr/>
                <p:nvPr/>
              </p:nvSpPr>
              <p:spPr>
                <a:xfrm>
                  <a:off x="2140181" y="3844016"/>
                  <a:ext cx="755558" cy="306276"/>
                </a:xfrm>
                <a:prstGeom prst="rect">
                  <a:avLst/>
                </a:prstGeom>
                <a:noFill/>
                <a:ln>
                  <a:noFill/>
                </a:ln>
              </p:spPr>
              <p:style>
                <a:lnRef idx="0">
                  <a:srgbClr val="FFFFFF"/>
                </a:lnRef>
                <a:fillRef idx="0">
                  <a:srgbClr val="FFFFFF"/>
                </a:fillRef>
                <a:effectRef idx="0">
                  <a:srgbClr val="FFFFFF"/>
                </a:effectRef>
                <a:fontRef idx="minor"/>
              </p:style>
              <p:txBody>
                <a:bodyPr lIns="108847" tIns="54423" rIns="108847" bIns="54423">
                  <a:spAutoFit/>
                </a:bodyPr>
                <a:lstStyle/>
                <a:p>
                  <a:pPr defTabSz="1105875">
                    <a:spcBef>
                      <a:spcPct val="0"/>
                    </a:spcBef>
                    <a:spcAft>
                      <a:spcPct val="0"/>
                    </a:spcAft>
                    <a:defRPr/>
                  </a:pPr>
                  <a:r>
                    <a:rPr lang="en-US" altLang="zh-CN" sz="1693" b="1" noProof="1">
                      <a:solidFill>
                        <a:srgbClr val="00B0F0"/>
                      </a:solidFill>
                      <a:latin typeface="+mj-lt"/>
                      <a:ea typeface="微软雅黑" panose="020B0503020204020204" pitchFamily="34" charset="-122"/>
                    </a:rPr>
                    <a:t>2003</a:t>
                  </a:r>
                  <a:endParaRPr lang="en-US" sz="1693" b="1" noProof="1">
                    <a:latin typeface="+mj-lt"/>
                  </a:endParaRPr>
                </a:p>
              </p:txBody>
            </p:sp>
          </p:grpSp>
          <p:grpSp>
            <p:nvGrpSpPr>
              <p:cNvPr id="22549" name="组合 44"/>
              <p:cNvGrpSpPr/>
              <p:nvPr/>
            </p:nvGrpSpPr>
            <p:grpSpPr>
              <a:xfrm>
                <a:off x="4799103" y="3473048"/>
                <a:ext cx="1319052" cy="818487"/>
                <a:chOff x="2137466" y="3843524"/>
                <a:chExt cx="1319052" cy="818487"/>
              </a:xfrm>
            </p:grpSpPr>
            <p:sp>
              <p:nvSpPr>
                <p:cNvPr id="55" name="CustomShape 2"/>
                <p:cNvSpPr/>
                <p:nvPr/>
              </p:nvSpPr>
              <p:spPr>
                <a:xfrm>
                  <a:off x="2137466" y="4078463"/>
                  <a:ext cx="1319052" cy="583548"/>
                </a:xfrm>
                <a:prstGeom prst="rect">
                  <a:avLst/>
                </a:prstGeom>
                <a:noFill/>
                <a:ln>
                  <a:noFill/>
                </a:ln>
              </p:spPr>
              <p:style>
                <a:lnRef idx="0">
                  <a:srgbClr val="FFFFFF"/>
                </a:lnRef>
                <a:fillRef idx="0">
                  <a:srgbClr val="FFFFFF"/>
                </a:fillRef>
                <a:effectRef idx="0">
                  <a:srgbClr val="FFFFFF"/>
                </a:effectRef>
                <a:fontRef idx="minor"/>
              </p:style>
              <p:txBody>
                <a:bodyPr lIns="108847" tIns="54423" rIns="108847" bIns="54423">
                  <a:spAutoFit/>
                </a:bodyPr>
                <a:lstStyle>
                  <a:lvl1pPr>
                    <a:defRPr>
                      <a:solidFill>
                        <a:schemeClr val="tx1"/>
                      </a:solidFill>
                      <a:latin typeface="Arial" panose="020B0604020202020204" pitchFamily="34" charset="0"/>
                      <a:ea typeface="DejaVu Sans" panose="020B0603030804020204"/>
                      <a:cs typeface="DejaVu Sans" panose="020B0603030804020204"/>
                    </a:defRPr>
                  </a:lvl1pPr>
                  <a:lvl2pPr marL="742950" indent="-285750">
                    <a:defRPr>
                      <a:solidFill>
                        <a:schemeClr val="tx1"/>
                      </a:solidFill>
                      <a:latin typeface="Arial" panose="020B0604020202020204" pitchFamily="34" charset="0"/>
                      <a:ea typeface="DejaVu Sans" panose="020B0603030804020204"/>
                      <a:cs typeface="DejaVu Sans" panose="020B0603030804020204"/>
                    </a:defRPr>
                  </a:lvl2pPr>
                  <a:lvl3pPr marL="1143000" indent="-228600">
                    <a:defRPr>
                      <a:solidFill>
                        <a:schemeClr val="tx1"/>
                      </a:solidFill>
                      <a:latin typeface="Arial" panose="020B0604020202020204" pitchFamily="34" charset="0"/>
                      <a:ea typeface="DejaVu Sans" panose="020B0603030804020204"/>
                      <a:cs typeface="DejaVu Sans" panose="020B0603030804020204"/>
                    </a:defRPr>
                  </a:lvl3pPr>
                  <a:lvl4pPr marL="1600200" indent="-228600">
                    <a:defRPr>
                      <a:solidFill>
                        <a:schemeClr val="tx1"/>
                      </a:solidFill>
                      <a:latin typeface="Arial" panose="020B0604020202020204" pitchFamily="34" charset="0"/>
                      <a:ea typeface="DejaVu Sans" panose="020B0603030804020204"/>
                      <a:cs typeface="DejaVu Sans" panose="020B0603030804020204"/>
                    </a:defRPr>
                  </a:lvl4pPr>
                  <a:lvl5pPr marL="2057400" indent="-228600">
                    <a:defRPr>
                      <a:solidFill>
                        <a:schemeClr val="tx1"/>
                      </a:solidFill>
                      <a:latin typeface="Arial" panose="020B0604020202020204" pitchFamily="34" charset="0"/>
                      <a:ea typeface="DejaVu Sans" panose="020B0603030804020204"/>
                      <a:cs typeface="DejaVu Sans" panose="020B0603030804020204"/>
                    </a:defRPr>
                  </a:lvl5pPr>
                  <a:lvl6pPr marL="2514600" indent="-228600" eaLnBrk="0" fontAlgn="base" hangingPunct="0">
                    <a:spcBef>
                      <a:spcPct val="0"/>
                    </a:spcBef>
                    <a:spcAft>
                      <a:spcPct val="0"/>
                    </a:spcAft>
                    <a:defRPr>
                      <a:solidFill>
                        <a:schemeClr val="tx1"/>
                      </a:solidFill>
                      <a:latin typeface="Arial" panose="020B0604020202020204" pitchFamily="34" charset="0"/>
                      <a:ea typeface="DejaVu Sans" panose="020B0603030804020204"/>
                      <a:cs typeface="DejaVu Sans" panose="020B0603030804020204"/>
                    </a:defRPr>
                  </a:lvl6pPr>
                  <a:lvl7pPr marL="2971800" indent="-228600" eaLnBrk="0" fontAlgn="base" hangingPunct="0">
                    <a:spcBef>
                      <a:spcPct val="0"/>
                    </a:spcBef>
                    <a:spcAft>
                      <a:spcPct val="0"/>
                    </a:spcAft>
                    <a:defRPr>
                      <a:solidFill>
                        <a:schemeClr val="tx1"/>
                      </a:solidFill>
                      <a:latin typeface="Arial" panose="020B0604020202020204" pitchFamily="34" charset="0"/>
                      <a:ea typeface="DejaVu Sans" panose="020B0603030804020204"/>
                      <a:cs typeface="DejaVu Sans" panose="020B0603030804020204"/>
                    </a:defRPr>
                  </a:lvl7pPr>
                  <a:lvl8pPr marL="3429000" indent="-228600" eaLnBrk="0" fontAlgn="base" hangingPunct="0">
                    <a:spcBef>
                      <a:spcPct val="0"/>
                    </a:spcBef>
                    <a:spcAft>
                      <a:spcPct val="0"/>
                    </a:spcAft>
                    <a:defRPr>
                      <a:solidFill>
                        <a:schemeClr val="tx1"/>
                      </a:solidFill>
                      <a:latin typeface="Arial" panose="020B0604020202020204" pitchFamily="34" charset="0"/>
                      <a:ea typeface="DejaVu Sans" panose="020B0603030804020204"/>
                      <a:cs typeface="DejaVu Sans" panose="020B0603030804020204"/>
                    </a:defRPr>
                  </a:lvl8pPr>
                  <a:lvl9pPr marL="3886200" indent="-228600" eaLnBrk="0" fontAlgn="base" hangingPunct="0">
                    <a:spcBef>
                      <a:spcPct val="0"/>
                    </a:spcBef>
                    <a:spcAft>
                      <a:spcPct val="0"/>
                    </a:spcAft>
                    <a:defRPr>
                      <a:solidFill>
                        <a:schemeClr val="tx1"/>
                      </a:solidFill>
                      <a:latin typeface="Arial" panose="020B0604020202020204" pitchFamily="34" charset="0"/>
                      <a:ea typeface="DejaVu Sans" panose="020B0603030804020204"/>
                      <a:cs typeface="DejaVu Sans" panose="020B0603030804020204"/>
                    </a:defRPr>
                  </a:lvl9pPr>
                </a:lstStyle>
                <a:p>
                  <a:pPr defTabSz="1105875" fontAlgn="base">
                    <a:lnSpc>
                      <a:spcPct val="150000"/>
                    </a:lnSpc>
                    <a:spcBef>
                      <a:spcPct val="0"/>
                    </a:spcBef>
                    <a:spcAft>
                      <a:spcPct val="0"/>
                    </a:spcAft>
                    <a:defRPr/>
                  </a:pPr>
                  <a:r>
                    <a:rPr lang="zh-CN" altLang="zh-CN" sz="968" noProof="1">
                      <a:solidFill>
                        <a:srgbClr val="595959"/>
                      </a:solidFill>
                      <a:latin typeface="FZLanTingHeiS-EL-GB" panose="02000000000000000000" pitchFamily="2" charset="-122"/>
                      <a:ea typeface="FZLanTingHeiS-EL-GB" panose="02000000000000000000" pitchFamily="2" charset="-122"/>
                    </a:rPr>
                    <a:t>圣象提出全球</a:t>
                  </a:r>
                  <a:endParaRPr lang="zh-CN" altLang="zh-CN" sz="968" noProof="1">
                    <a:latin typeface="FZLanTingHeiS-EL-GB" panose="02000000000000000000" pitchFamily="2" charset="-122"/>
                    <a:ea typeface="FZLanTingHeiS-EL-GB" panose="02000000000000000000" pitchFamily="2" charset="-122"/>
                  </a:endParaRPr>
                </a:p>
                <a:p>
                  <a:pPr defTabSz="1105875" fontAlgn="base">
                    <a:lnSpc>
                      <a:spcPct val="150000"/>
                    </a:lnSpc>
                    <a:spcBef>
                      <a:spcPct val="0"/>
                    </a:spcBef>
                    <a:spcAft>
                      <a:spcPct val="0"/>
                    </a:spcAft>
                    <a:defRPr/>
                  </a:pPr>
                  <a:r>
                    <a:rPr lang="zh-CN" altLang="zh-CN" sz="968" noProof="1">
                      <a:solidFill>
                        <a:srgbClr val="595959"/>
                      </a:solidFill>
                      <a:latin typeface="FZLanTingHeiS-EL-GB" panose="02000000000000000000" pitchFamily="2" charset="-122"/>
                      <a:ea typeface="FZLanTingHeiS-EL-GB" panose="02000000000000000000" pitchFamily="2" charset="-122"/>
                    </a:rPr>
                    <a:t>一体化的构思</a:t>
                  </a:r>
                  <a:endParaRPr lang="zh-CN" altLang="zh-CN" sz="968" noProof="1">
                    <a:latin typeface="FZLanTingHeiS-EL-GB" panose="02000000000000000000" pitchFamily="2" charset="-122"/>
                    <a:ea typeface="FZLanTingHeiS-EL-GB" panose="02000000000000000000" pitchFamily="2" charset="-122"/>
                  </a:endParaRPr>
                </a:p>
                <a:p>
                  <a:pPr defTabSz="1105875" fontAlgn="base">
                    <a:spcBef>
                      <a:spcPct val="0"/>
                    </a:spcBef>
                    <a:spcAft>
                      <a:spcPct val="0"/>
                    </a:spcAft>
                    <a:defRPr/>
                  </a:pPr>
                  <a:endParaRPr lang="zh-CN" altLang="zh-CN" sz="968" noProof="1">
                    <a:latin typeface="FZLanTingHeiS-EL-GB" panose="02000000000000000000" pitchFamily="2" charset="-122"/>
                    <a:ea typeface="FZLanTingHeiS-EL-GB" panose="02000000000000000000" pitchFamily="2" charset="-122"/>
                  </a:endParaRPr>
                </a:p>
              </p:txBody>
            </p:sp>
            <p:sp>
              <p:nvSpPr>
                <p:cNvPr id="56" name="CustomShape 8"/>
                <p:cNvSpPr/>
                <p:nvPr/>
              </p:nvSpPr>
              <p:spPr>
                <a:xfrm>
                  <a:off x="2140641" y="3843524"/>
                  <a:ext cx="755558" cy="306276"/>
                </a:xfrm>
                <a:prstGeom prst="rect">
                  <a:avLst/>
                </a:prstGeom>
                <a:noFill/>
                <a:ln>
                  <a:noFill/>
                </a:ln>
              </p:spPr>
              <p:style>
                <a:lnRef idx="0">
                  <a:srgbClr val="FFFFFF"/>
                </a:lnRef>
                <a:fillRef idx="0">
                  <a:srgbClr val="FFFFFF"/>
                </a:fillRef>
                <a:effectRef idx="0">
                  <a:srgbClr val="FFFFFF"/>
                </a:effectRef>
                <a:fontRef idx="minor"/>
              </p:style>
              <p:txBody>
                <a:bodyPr lIns="108847" tIns="54423" rIns="108847" bIns="54423">
                  <a:spAutoFit/>
                </a:bodyPr>
                <a:lstStyle/>
                <a:p>
                  <a:pPr defTabSz="1105875">
                    <a:spcBef>
                      <a:spcPct val="0"/>
                    </a:spcBef>
                    <a:spcAft>
                      <a:spcPct val="0"/>
                    </a:spcAft>
                    <a:defRPr/>
                  </a:pPr>
                  <a:r>
                    <a:rPr lang="en-US" altLang="zh-CN" sz="1693" b="1" noProof="1">
                      <a:solidFill>
                        <a:srgbClr val="00B0F0"/>
                      </a:solidFill>
                      <a:latin typeface="+mj-lt"/>
                      <a:ea typeface="微软雅黑" panose="020B0503020204020204" pitchFamily="34" charset="-122"/>
                    </a:rPr>
                    <a:t>2004</a:t>
                  </a:r>
                  <a:endParaRPr lang="en-US" sz="1693" b="1" noProof="1">
                    <a:latin typeface="+mj-lt"/>
                  </a:endParaRPr>
                </a:p>
              </p:txBody>
            </p:sp>
          </p:grpSp>
          <p:grpSp>
            <p:nvGrpSpPr>
              <p:cNvPr id="22552" name="组合 45"/>
              <p:cNvGrpSpPr/>
              <p:nvPr/>
            </p:nvGrpSpPr>
            <p:grpSpPr>
              <a:xfrm>
                <a:off x="6124504" y="3053966"/>
                <a:ext cx="1319053" cy="818487"/>
                <a:chOff x="2137441" y="3843425"/>
                <a:chExt cx="1319053" cy="818487"/>
              </a:xfrm>
            </p:grpSpPr>
            <p:sp>
              <p:nvSpPr>
                <p:cNvPr id="53" name="CustomShape 2"/>
                <p:cNvSpPr/>
                <p:nvPr/>
              </p:nvSpPr>
              <p:spPr>
                <a:xfrm>
                  <a:off x="2137441" y="4078364"/>
                  <a:ext cx="1319053" cy="583548"/>
                </a:xfrm>
                <a:prstGeom prst="rect">
                  <a:avLst/>
                </a:prstGeom>
                <a:noFill/>
                <a:ln>
                  <a:noFill/>
                </a:ln>
              </p:spPr>
              <p:style>
                <a:lnRef idx="0">
                  <a:srgbClr val="FFFFFF"/>
                </a:lnRef>
                <a:fillRef idx="0">
                  <a:srgbClr val="FFFFFF"/>
                </a:fillRef>
                <a:effectRef idx="0">
                  <a:srgbClr val="FFFFFF"/>
                </a:effectRef>
                <a:fontRef idx="minor"/>
              </p:style>
              <p:txBody>
                <a:bodyPr lIns="108847" tIns="54423" rIns="108847" bIns="54423">
                  <a:spAutoFit/>
                </a:bodyPr>
                <a:lstStyle>
                  <a:lvl1pPr>
                    <a:defRPr>
                      <a:solidFill>
                        <a:schemeClr val="tx1"/>
                      </a:solidFill>
                      <a:latin typeface="Arial" panose="020B0604020202020204" pitchFamily="34" charset="0"/>
                      <a:ea typeface="DejaVu Sans" panose="020B0603030804020204"/>
                      <a:cs typeface="DejaVu Sans" panose="020B0603030804020204"/>
                    </a:defRPr>
                  </a:lvl1pPr>
                  <a:lvl2pPr marL="742950" indent="-285750">
                    <a:defRPr>
                      <a:solidFill>
                        <a:schemeClr val="tx1"/>
                      </a:solidFill>
                      <a:latin typeface="Arial" panose="020B0604020202020204" pitchFamily="34" charset="0"/>
                      <a:ea typeface="DejaVu Sans" panose="020B0603030804020204"/>
                      <a:cs typeface="DejaVu Sans" panose="020B0603030804020204"/>
                    </a:defRPr>
                  </a:lvl2pPr>
                  <a:lvl3pPr marL="1143000" indent="-228600">
                    <a:defRPr>
                      <a:solidFill>
                        <a:schemeClr val="tx1"/>
                      </a:solidFill>
                      <a:latin typeface="Arial" panose="020B0604020202020204" pitchFamily="34" charset="0"/>
                      <a:ea typeface="DejaVu Sans" panose="020B0603030804020204"/>
                      <a:cs typeface="DejaVu Sans" panose="020B0603030804020204"/>
                    </a:defRPr>
                  </a:lvl3pPr>
                  <a:lvl4pPr marL="1600200" indent="-228600">
                    <a:defRPr>
                      <a:solidFill>
                        <a:schemeClr val="tx1"/>
                      </a:solidFill>
                      <a:latin typeface="Arial" panose="020B0604020202020204" pitchFamily="34" charset="0"/>
                      <a:ea typeface="DejaVu Sans" panose="020B0603030804020204"/>
                      <a:cs typeface="DejaVu Sans" panose="020B0603030804020204"/>
                    </a:defRPr>
                  </a:lvl4pPr>
                  <a:lvl5pPr marL="2057400" indent="-228600">
                    <a:defRPr>
                      <a:solidFill>
                        <a:schemeClr val="tx1"/>
                      </a:solidFill>
                      <a:latin typeface="Arial" panose="020B0604020202020204" pitchFamily="34" charset="0"/>
                      <a:ea typeface="DejaVu Sans" panose="020B0603030804020204"/>
                      <a:cs typeface="DejaVu Sans" panose="020B0603030804020204"/>
                    </a:defRPr>
                  </a:lvl5pPr>
                  <a:lvl6pPr marL="2514600" indent="-228600" eaLnBrk="0" fontAlgn="base" hangingPunct="0">
                    <a:spcBef>
                      <a:spcPct val="0"/>
                    </a:spcBef>
                    <a:spcAft>
                      <a:spcPct val="0"/>
                    </a:spcAft>
                    <a:defRPr>
                      <a:solidFill>
                        <a:schemeClr val="tx1"/>
                      </a:solidFill>
                      <a:latin typeface="Arial" panose="020B0604020202020204" pitchFamily="34" charset="0"/>
                      <a:ea typeface="DejaVu Sans" panose="020B0603030804020204"/>
                      <a:cs typeface="DejaVu Sans" panose="020B0603030804020204"/>
                    </a:defRPr>
                  </a:lvl6pPr>
                  <a:lvl7pPr marL="2971800" indent="-228600" eaLnBrk="0" fontAlgn="base" hangingPunct="0">
                    <a:spcBef>
                      <a:spcPct val="0"/>
                    </a:spcBef>
                    <a:spcAft>
                      <a:spcPct val="0"/>
                    </a:spcAft>
                    <a:defRPr>
                      <a:solidFill>
                        <a:schemeClr val="tx1"/>
                      </a:solidFill>
                      <a:latin typeface="Arial" panose="020B0604020202020204" pitchFamily="34" charset="0"/>
                      <a:ea typeface="DejaVu Sans" panose="020B0603030804020204"/>
                      <a:cs typeface="DejaVu Sans" panose="020B0603030804020204"/>
                    </a:defRPr>
                  </a:lvl7pPr>
                  <a:lvl8pPr marL="3429000" indent="-228600" eaLnBrk="0" fontAlgn="base" hangingPunct="0">
                    <a:spcBef>
                      <a:spcPct val="0"/>
                    </a:spcBef>
                    <a:spcAft>
                      <a:spcPct val="0"/>
                    </a:spcAft>
                    <a:defRPr>
                      <a:solidFill>
                        <a:schemeClr val="tx1"/>
                      </a:solidFill>
                      <a:latin typeface="Arial" panose="020B0604020202020204" pitchFamily="34" charset="0"/>
                      <a:ea typeface="DejaVu Sans" panose="020B0603030804020204"/>
                      <a:cs typeface="DejaVu Sans" panose="020B0603030804020204"/>
                    </a:defRPr>
                  </a:lvl8pPr>
                  <a:lvl9pPr marL="3886200" indent="-228600" eaLnBrk="0" fontAlgn="base" hangingPunct="0">
                    <a:spcBef>
                      <a:spcPct val="0"/>
                    </a:spcBef>
                    <a:spcAft>
                      <a:spcPct val="0"/>
                    </a:spcAft>
                    <a:defRPr>
                      <a:solidFill>
                        <a:schemeClr val="tx1"/>
                      </a:solidFill>
                      <a:latin typeface="Arial" panose="020B0604020202020204" pitchFamily="34" charset="0"/>
                      <a:ea typeface="DejaVu Sans" panose="020B0603030804020204"/>
                      <a:cs typeface="DejaVu Sans" panose="020B0603030804020204"/>
                    </a:defRPr>
                  </a:lvl9pPr>
                </a:lstStyle>
                <a:p>
                  <a:pPr defTabSz="1105875" fontAlgn="base">
                    <a:lnSpc>
                      <a:spcPct val="150000"/>
                    </a:lnSpc>
                    <a:spcBef>
                      <a:spcPct val="0"/>
                    </a:spcBef>
                    <a:spcAft>
                      <a:spcPct val="0"/>
                    </a:spcAft>
                    <a:defRPr/>
                  </a:pPr>
                  <a:r>
                    <a:rPr lang="zh-CN" altLang="zh-CN" sz="968" noProof="1">
                      <a:solidFill>
                        <a:srgbClr val="595959"/>
                      </a:solidFill>
                      <a:latin typeface="FZLanTingHeiS-EL-GB" panose="02000000000000000000" pitchFamily="2" charset="-122"/>
                      <a:ea typeface="FZLanTingHeiS-EL-GB" panose="02000000000000000000" pitchFamily="2" charset="-122"/>
                    </a:rPr>
                    <a:t>圣象集团实验室</a:t>
                  </a:r>
                  <a:endParaRPr lang="zh-CN" altLang="zh-CN" sz="968" noProof="1">
                    <a:latin typeface="FZLanTingHeiS-EL-GB" panose="02000000000000000000" pitchFamily="2" charset="-122"/>
                    <a:ea typeface="FZLanTingHeiS-EL-GB" panose="02000000000000000000" pitchFamily="2" charset="-122"/>
                  </a:endParaRPr>
                </a:p>
                <a:p>
                  <a:pPr defTabSz="1105875" fontAlgn="base">
                    <a:lnSpc>
                      <a:spcPct val="150000"/>
                    </a:lnSpc>
                    <a:spcBef>
                      <a:spcPct val="0"/>
                    </a:spcBef>
                    <a:spcAft>
                      <a:spcPct val="0"/>
                    </a:spcAft>
                    <a:defRPr/>
                  </a:pPr>
                  <a:r>
                    <a:rPr lang="zh-CN" altLang="zh-CN" sz="968" noProof="1">
                      <a:solidFill>
                        <a:srgbClr val="595959"/>
                      </a:solidFill>
                      <a:latin typeface="FZLanTingHeiS-EL-GB" panose="02000000000000000000" pitchFamily="2" charset="-122"/>
                      <a:ea typeface="FZLanTingHeiS-EL-GB" panose="02000000000000000000" pitchFamily="2" charset="-122"/>
                    </a:rPr>
                    <a:t>获国家级认可</a:t>
                  </a:r>
                  <a:endParaRPr lang="zh-CN" altLang="zh-CN" sz="968" noProof="1">
                    <a:latin typeface="FZLanTingHeiS-EL-GB" panose="02000000000000000000" pitchFamily="2" charset="-122"/>
                    <a:ea typeface="FZLanTingHeiS-EL-GB" panose="02000000000000000000" pitchFamily="2" charset="-122"/>
                  </a:endParaRPr>
                </a:p>
                <a:p>
                  <a:pPr defTabSz="1105875" fontAlgn="base">
                    <a:spcBef>
                      <a:spcPct val="0"/>
                    </a:spcBef>
                    <a:spcAft>
                      <a:spcPct val="0"/>
                    </a:spcAft>
                    <a:defRPr/>
                  </a:pPr>
                  <a:endParaRPr lang="zh-CN" altLang="zh-CN" sz="968" noProof="1">
                    <a:latin typeface="FZLanTingHeiS-EL-GB" panose="02000000000000000000" pitchFamily="2" charset="-122"/>
                    <a:ea typeface="FZLanTingHeiS-EL-GB" panose="02000000000000000000" pitchFamily="2" charset="-122"/>
                  </a:endParaRPr>
                </a:p>
              </p:txBody>
            </p:sp>
            <p:sp>
              <p:nvSpPr>
                <p:cNvPr id="54" name="CustomShape 8"/>
                <p:cNvSpPr/>
                <p:nvPr/>
              </p:nvSpPr>
              <p:spPr>
                <a:xfrm>
                  <a:off x="2140616" y="3843425"/>
                  <a:ext cx="755558" cy="306276"/>
                </a:xfrm>
                <a:prstGeom prst="rect">
                  <a:avLst/>
                </a:prstGeom>
                <a:noFill/>
                <a:ln>
                  <a:noFill/>
                </a:ln>
              </p:spPr>
              <p:style>
                <a:lnRef idx="0">
                  <a:srgbClr val="FFFFFF"/>
                </a:lnRef>
                <a:fillRef idx="0">
                  <a:srgbClr val="FFFFFF"/>
                </a:fillRef>
                <a:effectRef idx="0">
                  <a:srgbClr val="FFFFFF"/>
                </a:effectRef>
                <a:fontRef idx="minor"/>
              </p:style>
              <p:txBody>
                <a:bodyPr lIns="108847" tIns="54423" rIns="108847" bIns="54423">
                  <a:spAutoFit/>
                </a:bodyPr>
                <a:lstStyle/>
                <a:p>
                  <a:pPr defTabSz="1105875">
                    <a:spcBef>
                      <a:spcPct val="0"/>
                    </a:spcBef>
                    <a:spcAft>
                      <a:spcPct val="0"/>
                    </a:spcAft>
                    <a:defRPr/>
                  </a:pPr>
                  <a:r>
                    <a:rPr lang="en-US" altLang="zh-CN" sz="1693" b="1" noProof="1">
                      <a:solidFill>
                        <a:srgbClr val="00B0F0"/>
                      </a:solidFill>
                      <a:latin typeface="+mj-lt"/>
                      <a:ea typeface="微软雅黑" panose="020B0503020204020204" pitchFamily="34" charset="-122"/>
                    </a:rPr>
                    <a:t>2006</a:t>
                  </a:r>
                  <a:endParaRPr lang="en-US" sz="1693" b="1" noProof="1">
                    <a:latin typeface="+mj-lt"/>
                  </a:endParaRPr>
                </a:p>
              </p:txBody>
            </p:sp>
          </p:grpSp>
          <p:grpSp>
            <p:nvGrpSpPr>
              <p:cNvPr id="22555" name="组合 46"/>
              <p:cNvGrpSpPr/>
              <p:nvPr/>
            </p:nvGrpSpPr>
            <p:grpSpPr>
              <a:xfrm>
                <a:off x="7441969" y="2749180"/>
                <a:ext cx="1320640" cy="1188004"/>
                <a:chOff x="2136227" y="3843632"/>
                <a:chExt cx="1320640" cy="1188004"/>
              </a:xfrm>
            </p:grpSpPr>
            <p:sp>
              <p:nvSpPr>
                <p:cNvPr id="51" name="CustomShape 2"/>
                <p:cNvSpPr/>
                <p:nvPr/>
              </p:nvSpPr>
              <p:spPr>
                <a:xfrm>
                  <a:off x="2136227" y="4078571"/>
                  <a:ext cx="1320640" cy="953065"/>
                </a:xfrm>
                <a:prstGeom prst="rect">
                  <a:avLst/>
                </a:prstGeom>
                <a:noFill/>
                <a:ln>
                  <a:noFill/>
                </a:ln>
              </p:spPr>
              <p:style>
                <a:lnRef idx="0">
                  <a:srgbClr val="FFFFFF"/>
                </a:lnRef>
                <a:fillRef idx="0">
                  <a:srgbClr val="FFFFFF"/>
                </a:fillRef>
                <a:effectRef idx="0">
                  <a:srgbClr val="FFFFFF"/>
                </a:effectRef>
                <a:fontRef idx="minor"/>
              </p:style>
              <p:txBody>
                <a:bodyPr lIns="108847" tIns="54423" rIns="108847" bIns="54423">
                  <a:spAutoFit/>
                </a:bodyPr>
                <a:lstStyle>
                  <a:lvl1pPr>
                    <a:defRPr>
                      <a:solidFill>
                        <a:schemeClr val="tx1"/>
                      </a:solidFill>
                      <a:latin typeface="Arial" panose="020B0604020202020204" pitchFamily="34" charset="0"/>
                      <a:ea typeface="DejaVu Sans" panose="020B0603030804020204"/>
                      <a:cs typeface="DejaVu Sans" panose="020B0603030804020204"/>
                    </a:defRPr>
                  </a:lvl1pPr>
                  <a:lvl2pPr marL="742950" indent="-285750">
                    <a:defRPr>
                      <a:solidFill>
                        <a:schemeClr val="tx1"/>
                      </a:solidFill>
                      <a:latin typeface="Arial" panose="020B0604020202020204" pitchFamily="34" charset="0"/>
                      <a:ea typeface="DejaVu Sans" panose="020B0603030804020204"/>
                      <a:cs typeface="DejaVu Sans" panose="020B0603030804020204"/>
                    </a:defRPr>
                  </a:lvl2pPr>
                  <a:lvl3pPr marL="1143000" indent="-228600">
                    <a:defRPr>
                      <a:solidFill>
                        <a:schemeClr val="tx1"/>
                      </a:solidFill>
                      <a:latin typeface="Arial" panose="020B0604020202020204" pitchFamily="34" charset="0"/>
                      <a:ea typeface="DejaVu Sans" panose="020B0603030804020204"/>
                      <a:cs typeface="DejaVu Sans" panose="020B0603030804020204"/>
                    </a:defRPr>
                  </a:lvl3pPr>
                  <a:lvl4pPr marL="1600200" indent="-228600">
                    <a:defRPr>
                      <a:solidFill>
                        <a:schemeClr val="tx1"/>
                      </a:solidFill>
                      <a:latin typeface="Arial" panose="020B0604020202020204" pitchFamily="34" charset="0"/>
                      <a:ea typeface="DejaVu Sans" panose="020B0603030804020204"/>
                      <a:cs typeface="DejaVu Sans" panose="020B0603030804020204"/>
                    </a:defRPr>
                  </a:lvl4pPr>
                  <a:lvl5pPr marL="2057400" indent="-228600">
                    <a:defRPr>
                      <a:solidFill>
                        <a:schemeClr val="tx1"/>
                      </a:solidFill>
                      <a:latin typeface="Arial" panose="020B0604020202020204" pitchFamily="34" charset="0"/>
                      <a:ea typeface="DejaVu Sans" panose="020B0603030804020204"/>
                      <a:cs typeface="DejaVu Sans" panose="020B0603030804020204"/>
                    </a:defRPr>
                  </a:lvl5pPr>
                  <a:lvl6pPr marL="2514600" indent="-228600" eaLnBrk="0" fontAlgn="base" hangingPunct="0">
                    <a:spcBef>
                      <a:spcPct val="0"/>
                    </a:spcBef>
                    <a:spcAft>
                      <a:spcPct val="0"/>
                    </a:spcAft>
                    <a:defRPr>
                      <a:solidFill>
                        <a:schemeClr val="tx1"/>
                      </a:solidFill>
                      <a:latin typeface="Arial" panose="020B0604020202020204" pitchFamily="34" charset="0"/>
                      <a:ea typeface="DejaVu Sans" panose="020B0603030804020204"/>
                      <a:cs typeface="DejaVu Sans" panose="020B0603030804020204"/>
                    </a:defRPr>
                  </a:lvl6pPr>
                  <a:lvl7pPr marL="2971800" indent="-228600" eaLnBrk="0" fontAlgn="base" hangingPunct="0">
                    <a:spcBef>
                      <a:spcPct val="0"/>
                    </a:spcBef>
                    <a:spcAft>
                      <a:spcPct val="0"/>
                    </a:spcAft>
                    <a:defRPr>
                      <a:solidFill>
                        <a:schemeClr val="tx1"/>
                      </a:solidFill>
                      <a:latin typeface="Arial" panose="020B0604020202020204" pitchFamily="34" charset="0"/>
                      <a:ea typeface="DejaVu Sans" panose="020B0603030804020204"/>
                      <a:cs typeface="DejaVu Sans" panose="020B0603030804020204"/>
                    </a:defRPr>
                  </a:lvl7pPr>
                  <a:lvl8pPr marL="3429000" indent="-228600" eaLnBrk="0" fontAlgn="base" hangingPunct="0">
                    <a:spcBef>
                      <a:spcPct val="0"/>
                    </a:spcBef>
                    <a:spcAft>
                      <a:spcPct val="0"/>
                    </a:spcAft>
                    <a:defRPr>
                      <a:solidFill>
                        <a:schemeClr val="tx1"/>
                      </a:solidFill>
                      <a:latin typeface="Arial" panose="020B0604020202020204" pitchFamily="34" charset="0"/>
                      <a:ea typeface="DejaVu Sans" panose="020B0603030804020204"/>
                      <a:cs typeface="DejaVu Sans" panose="020B0603030804020204"/>
                    </a:defRPr>
                  </a:lvl8pPr>
                  <a:lvl9pPr marL="3886200" indent="-228600" eaLnBrk="0" fontAlgn="base" hangingPunct="0">
                    <a:spcBef>
                      <a:spcPct val="0"/>
                    </a:spcBef>
                    <a:spcAft>
                      <a:spcPct val="0"/>
                    </a:spcAft>
                    <a:defRPr>
                      <a:solidFill>
                        <a:schemeClr val="tx1"/>
                      </a:solidFill>
                      <a:latin typeface="Arial" panose="020B0604020202020204" pitchFamily="34" charset="0"/>
                      <a:ea typeface="DejaVu Sans" panose="020B0603030804020204"/>
                      <a:cs typeface="DejaVu Sans" panose="020B0603030804020204"/>
                    </a:defRPr>
                  </a:lvl9pPr>
                </a:lstStyle>
                <a:p>
                  <a:pPr defTabSz="1105875" fontAlgn="base">
                    <a:lnSpc>
                      <a:spcPct val="150000"/>
                    </a:lnSpc>
                    <a:spcBef>
                      <a:spcPct val="0"/>
                    </a:spcBef>
                    <a:spcAft>
                      <a:spcPct val="0"/>
                    </a:spcAft>
                    <a:defRPr/>
                  </a:pPr>
                  <a:r>
                    <a:rPr lang="zh-CN" altLang="zh-CN" sz="968" noProof="1">
                      <a:solidFill>
                        <a:srgbClr val="595959"/>
                      </a:solidFill>
                      <a:latin typeface="FZLanTingHeiS-EL-GB" panose="02000000000000000000" pitchFamily="2" charset="-122"/>
                      <a:ea typeface="FZLanTingHeiS-EL-GB" panose="02000000000000000000" pitchFamily="2" charset="-122"/>
                    </a:rPr>
                    <a:t>圣象国际化战略全面发布</a:t>
                  </a:r>
                  <a:endParaRPr lang="zh-CN" altLang="zh-CN" sz="968" noProof="1">
                    <a:latin typeface="FZLanTingHeiS-EL-GB" panose="02000000000000000000" pitchFamily="2" charset="-122"/>
                    <a:ea typeface="FZLanTingHeiS-EL-GB" panose="02000000000000000000" pitchFamily="2" charset="-122"/>
                  </a:endParaRPr>
                </a:p>
                <a:p>
                  <a:pPr defTabSz="1105875" fontAlgn="base">
                    <a:lnSpc>
                      <a:spcPct val="150000"/>
                    </a:lnSpc>
                    <a:spcBef>
                      <a:spcPct val="0"/>
                    </a:spcBef>
                    <a:spcAft>
                      <a:spcPct val="0"/>
                    </a:spcAft>
                    <a:defRPr/>
                  </a:pPr>
                  <a:r>
                    <a:rPr lang="zh-CN" altLang="zh-CN" sz="968" noProof="1">
                      <a:solidFill>
                        <a:srgbClr val="595959"/>
                      </a:solidFill>
                      <a:latin typeface="FZLanTingHeiS-EL-GB" panose="02000000000000000000" pitchFamily="2" charset="-122"/>
                      <a:ea typeface="FZLanTingHeiS-EL-GB" panose="02000000000000000000" pitchFamily="2" charset="-122"/>
                    </a:rPr>
                    <a:t>作为家居建材行业的唯一代表，受邀参加2008夏季达沃斯年会</a:t>
                  </a:r>
                  <a:endParaRPr lang="zh-CN" altLang="zh-CN" sz="968" noProof="1">
                    <a:latin typeface="FZLanTingHeiS-EL-GB" panose="02000000000000000000" pitchFamily="2" charset="-122"/>
                    <a:ea typeface="FZLanTingHeiS-EL-GB" panose="02000000000000000000" pitchFamily="2" charset="-122"/>
                  </a:endParaRPr>
                </a:p>
                <a:p>
                  <a:pPr defTabSz="1105875" fontAlgn="base">
                    <a:spcBef>
                      <a:spcPct val="0"/>
                    </a:spcBef>
                    <a:spcAft>
                      <a:spcPct val="0"/>
                    </a:spcAft>
                    <a:defRPr/>
                  </a:pPr>
                  <a:endParaRPr lang="zh-CN" altLang="zh-CN" sz="968" noProof="1">
                    <a:latin typeface="FZLanTingHeiS-EL-GB" panose="02000000000000000000" pitchFamily="2" charset="-122"/>
                    <a:ea typeface="FZLanTingHeiS-EL-GB" panose="02000000000000000000" pitchFamily="2" charset="-122"/>
                  </a:endParaRPr>
                </a:p>
              </p:txBody>
            </p:sp>
            <p:sp>
              <p:nvSpPr>
                <p:cNvPr id="52" name="CustomShape 8"/>
                <p:cNvSpPr/>
                <p:nvPr/>
              </p:nvSpPr>
              <p:spPr>
                <a:xfrm>
                  <a:off x="2139402" y="3843632"/>
                  <a:ext cx="757146" cy="306276"/>
                </a:xfrm>
                <a:prstGeom prst="rect">
                  <a:avLst/>
                </a:prstGeom>
                <a:noFill/>
                <a:ln>
                  <a:noFill/>
                </a:ln>
              </p:spPr>
              <p:style>
                <a:lnRef idx="0">
                  <a:srgbClr val="FFFFFF"/>
                </a:lnRef>
                <a:fillRef idx="0">
                  <a:srgbClr val="FFFFFF"/>
                </a:fillRef>
                <a:effectRef idx="0">
                  <a:srgbClr val="FFFFFF"/>
                </a:effectRef>
                <a:fontRef idx="minor"/>
              </p:style>
              <p:txBody>
                <a:bodyPr lIns="108847" tIns="54423" rIns="108847" bIns="54423">
                  <a:spAutoFit/>
                </a:bodyPr>
                <a:lstStyle/>
                <a:p>
                  <a:pPr defTabSz="1105875">
                    <a:spcBef>
                      <a:spcPct val="0"/>
                    </a:spcBef>
                    <a:spcAft>
                      <a:spcPct val="0"/>
                    </a:spcAft>
                    <a:defRPr/>
                  </a:pPr>
                  <a:r>
                    <a:rPr lang="en-US" altLang="zh-CN" sz="1693" b="1" noProof="1">
                      <a:solidFill>
                        <a:srgbClr val="00B0F0"/>
                      </a:solidFill>
                      <a:latin typeface="+mj-lt"/>
                      <a:ea typeface="微软雅黑" panose="020B0503020204020204" pitchFamily="34" charset="-122"/>
                    </a:rPr>
                    <a:t>2008</a:t>
                  </a:r>
                  <a:endParaRPr lang="en-US" sz="1693" noProof="1">
                    <a:latin typeface="+mj-lt"/>
                  </a:endParaRPr>
                </a:p>
              </p:txBody>
            </p:sp>
          </p:grpSp>
          <p:grpSp>
            <p:nvGrpSpPr>
              <p:cNvPr id="22558" name="组合 47"/>
              <p:cNvGrpSpPr/>
              <p:nvPr/>
            </p:nvGrpSpPr>
            <p:grpSpPr>
              <a:xfrm>
                <a:off x="8784831" y="2187230"/>
                <a:ext cx="1319053" cy="1557522"/>
                <a:chOff x="2137150" y="3843345"/>
                <a:chExt cx="1319053" cy="1557522"/>
              </a:xfrm>
            </p:grpSpPr>
            <p:sp>
              <p:nvSpPr>
                <p:cNvPr id="49" name="CustomShape 2"/>
                <p:cNvSpPr/>
                <p:nvPr/>
              </p:nvSpPr>
              <p:spPr>
                <a:xfrm>
                  <a:off x="2137150" y="4078284"/>
                  <a:ext cx="1319053" cy="1322583"/>
                </a:xfrm>
                <a:prstGeom prst="rect">
                  <a:avLst/>
                </a:prstGeom>
                <a:noFill/>
                <a:ln>
                  <a:noFill/>
                </a:ln>
              </p:spPr>
              <p:style>
                <a:lnRef idx="0">
                  <a:srgbClr val="FFFFFF"/>
                </a:lnRef>
                <a:fillRef idx="0">
                  <a:srgbClr val="FFFFFF"/>
                </a:fillRef>
                <a:effectRef idx="0">
                  <a:srgbClr val="FFFFFF"/>
                </a:effectRef>
                <a:fontRef idx="minor"/>
              </p:style>
              <p:txBody>
                <a:bodyPr lIns="108847" tIns="54423" rIns="108847" bIns="54423">
                  <a:spAutoFit/>
                </a:bodyPr>
                <a:lstStyle>
                  <a:lvl1pPr>
                    <a:defRPr>
                      <a:solidFill>
                        <a:schemeClr val="tx1"/>
                      </a:solidFill>
                      <a:latin typeface="Arial" panose="020B0604020202020204" pitchFamily="34" charset="0"/>
                      <a:ea typeface="DejaVu Sans" panose="020B0603030804020204"/>
                      <a:cs typeface="DejaVu Sans" panose="020B0603030804020204"/>
                    </a:defRPr>
                  </a:lvl1pPr>
                  <a:lvl2pPr marL="742950" indent="-285750">
                    <a:defRPr>
                      <a:solidFill>
                        <a:schemeClr val="tx1"/>
                      </a:solidFill>
                      <a:latin typeface="Arial" panose="020B0604020202020204" pitchFamily="34" charset="0"/>
                      <a:ea typeface="DejaVu Sans" panose="020B0603030804020204"/>
                      <a:cs typeface="DejaVu Sans" panose="020B0603030804020204"/>
                    </a:defRPr>
                  </a:lvl2pPr>
                  <a:lvl3pPr marL="1143000" indent="-228600">
                    <a:defRPr>
                      <a:solidFill>
                        <a:schemeClr val="tx1"/>
                      </a:solidFill>
                      <a:latin typeface="Arial" panose="020B0604020202020204" pitchFamily="34" charset="0"/>
                      <a:ea typeface="DejaVu Sans" panose="020B0603030804020204"/>
                      <a:cs typeface="DejaVu Sans" panose="020B0603030804020204"/>
                    </a:defRPr>
                  </a:lvl3pPr>
                  <a:lvl4pPr marL="1600200" indent="-228600">
                    <a:defRPr>
                      <a:solidFill>
                        <a:schemeClr val="tx1"/>
                      </a:solidFill>
                      <a:latin typeface="Arial" panose="020B0604020202020204" pitchFamily="34" charset="0"/>
                      <a:ea typeface="DejaVu Sans" panose="020B0603030804020204"/>
                      <a:cs typeface="DejaVu Sans" panose="020B0603030804020204"/>
                    </a:defRPr>
                  </a:lvl4pPr>
                  <a:lvl5pPr marL="2057400" indent="-228600">
                    <a:defRPr>
                      <a:solidFill>
                        <a:schemeClr val="tx1"/>
                      </a:solidFill>
                      <a:latin typeface="Arial" panose="020B0604020202020204" pitchFamily="34" charset="0"/>
                      <a:ea typeface="DejaVu Sans" panose="020B0603030804020204"/>
                      <a:cs typeface="DejaVu Sans" panose="020B0603030804020204"/>
                    </a:defRPr>
                  </a:lvl5pPr>
                  <a:lvl6pPr marL="2514600" indent="-228600" eaLnBrk="0" fontAlgn="base" hangingPunct="0">
                    <a:spcBef>
                      <a:spcPct val="0"/>
                    </a:spcBef>
                    <a:spcAft>
                      <a:spcPct val="0"/>
                    </a:spcAft>
                    <a:defRPr>
                      <a:solidFill>
                        <a:schemeClr val="tx1"/>
                      </a:solidFill>
                      <a:latin typeface="Arial" panose="020B0604020202020204" pitchFamily="34" charset="0"/>
                      <a:ea typeface="DejaVu Sans" panose="020B0603030804020204"/>
                      <a:cs typeface="DejaVu Sans" panose="020B0603030804020204"/>
                    </a:defRPr>
                  </a:lvl6pPr>
                  <a:lvl7pPr marL="2971800" indent="-228600" eaLnBrk="0" fontAlgn="base" hangingPunct="0">
                    <a:spcBef>
                      <a:spcPct val="0"/>
                    </a:spcBef>
                    <a:spcAft>
                      <a:spcPct val="0"/>
                    </a:spcAft>
                    <a:defRPr>
                      <a:solidFill>
                        <a:schemeClr val="tx1"/>
                      </a:solidFill>
                      <a:latin typeface="Arial" panose="020B0604020202020204" pitchFamily="34" charset="0"/>
                      <a:ea typeface="DejaVu Sans" panose="020B0603030804020204"/>
                      <a:cs typeface="DejaVu Sans" panose="020B0603030804020204"/>
                    </a:defRPr>
                  </a:lvl7pPr>
                  <a:lvl8pPr marL="3429000" indent="-228600" eaLnBrk="0" fontAlgn="base" hangingPunct="0">
                    <a:spcBef>
                      <a:spcPct val="0"/>
                    </a:spcBef>
                    <a:spcAft>
                      <a:spcPct val="0"/>
                    </a:spcAft>
                    <a:defRPr>
                      <a:solidFill>
                        <a:schemeClr val="tx1"/>
                      </a:solidFill>
                      <a:latin typeface="Arial" panose="020B0604020202020204" pitchFamily="34" charset="0"/>
                      <a:ea typeface="DejaVu Sans" panose="020B0603030804020204"/>
                      <a:cs typeface="DejaVu Sans" panose="020B0603030804020204"/>
                    </a:defRPr>
                  </a:lvl8pPr>
                  <a:lvl9pPr marL="3886200" indent="-228600" eaLnBrk="0" fontAlgn="base" hangingPunct="0">
                    <a:spcBef>
                      <a:spcPct val="0"/>
                    </a:spcBef>
                    <a:spcAft>
                      <a:spcPct val="0"/>
                    </a:spcAft>
                    <a:defRPr>
                      <a:solidFill>
                        <a:schemeClr val="tx1"/>
                      </a:solidFill>
                      <a:latin typeface="Arial" panose="020B0604020202020204" pitchFamily="34" charset="0"/>
                      <a:ea typeface="DejaVu Sans" panose="020B0603030804020204"/>
                      <a:cs typeface="DejaVu Sans" panose="020B0603030804020204"/>
                    </a:defRPr>
                  </a:lvl9pPr>
                </a:lstStyle>
                <a:p>
                  <a:pPr defTabSz="1105875" fontAlgn="base">
                    <a:lnSpc>
                      <a:spcPct val="150000"/>
                    </a:lnSpc>
                    <a:spcBef>
                      <a:spcPct val="0"/>
                    </a:spcBef>
                    <a:spcAft>
                      <a:spcPct val="0"/>
                    </a:spcAft>
                    <a:defRPr/>
                  </a:pPr>
                  <a:r>
                    <a:rPr lang="zh-CN" altLang="zh-CN" sz="968" noProof="1">
                      <a:solidFill>
                        <a:srgbClr val="595959"/>
                      </a:solidFill>
                      <a:latin typeface="FZLanTingHeiS-EL-GB" panose="02000000000000000000" pitchFamily="2" charset="-122"/>
                      <a:ea typeface="FZLanTingHeiS-EL-GB" panose="02000000000000000000" pitchFamily="2" charset="-122"/>
                    </a:rPr>
                    <a:t>圣象在博鳌· 21世纪房地产论坛上荣获“年度最佳供应商大奖”</a:t>
                  </a:r>
                </a:p>
                <a:p>
                  <a:pPr defTabSz="1105875" fontAlgn="base">
                    <a:lnSpc>
                      <a:spcPct val="150000"/>
                    </a:lnSpc>
                    <a:spcBef>
                      <a:spcPct val="0"/>
                    </a:spcBef>
                    <a:spcAft>
                      <a:spcPct val="0"/>
                    </a:spcAft>
                    <a:defRPr/>
                  </a:pPr>
                  <a:r>
                    <a:rPr lang="zh-CN" altLang="zh-CN" sz="968" noProof="1">
                      <a:solidFill>
                        <a:srgbClr val="595959"/>
                      </a:solidFill>
                      <a:latin typeface="FZLanTingHeiS-EL-GB" panose="02000000000000000000" pitchFamily="2" charset="-122"/>
                      <a:ea typeface="FZLanTingHeiS-EL-GB" panose="02000000000000000000" pitchFamily="2" charset="-122"/>
                    </a:rPr>
                    <a:t>建成了行业规模最大、最完整、最先进的绿色产业链</a:t>
                  </a:r>
                  <a:endParaRPr lang="zh-CN" altLang="zh-CN" sz="968" noProof="1">
                    <a:latin typeface="FZLanTingHeiS-EL-GB" panose="02000000000000000000" pitchFamily="2" charset="-122"/>
                    <a:ea typeface="FZLanTingHeiS-EL-GB" panose="02000000000000000000" pitchFamily="2" charset="-122"/>
                  </a:endParaRPr>
                </a:p>
                <a:p>
                  <a:pPr defTabSz="1105875" fontAlgn="base">
                    <a:spcBef>
                      <a:spcPct val="0"/>
                    </a:spcBef>
                    <a:spcAft>
                      <a:spcPct val="0"/>
                    </a:spcAft>
                    <a:defRPr/>
                  </a:pPr>
                  <a:endParaRPr lang="zh-CN" altLang="zh-CN" sz="968" noProof="1">
                    <a:latin typeface="FZLanTingHeiS-EL-GB" panose="02000000000000000000" pitchFamily="2" charset="-122"/>
                    <a:ea typeface="FZLanTingHeiS-EL-GB" panose="02000000000000000000" pitchFamily="2" charset="-122"/>
                  </a:endParaRPr>
                </a:p>
              </p:txBody>
            </p:sp>
            <p:sp>
              <p:nvSpPr>
                <p:cNvPr id="50" name="CustomShape 8"/>
                <p:cNvSpPr/>
                <p:nvPr/>
              </p:nvSpPr>
              <p:spPr>
                <a:xfrm>
                  <a:off x="2140325" y="3843345"/>
                  <a:ext cx="755558" cy="306276"/>
                </a:xfrm>
                <a:prstGeom prst="rect">
                  <a:avLst/>
                </a:prstGeom>
                <a:noFill/>
                <a:ln>
                  <a:noFill/>
                </a:ln>
              </p:spPr>
              <p:style>
                <a:lnRef idx="0">
                  <a:srgbClr val="FFFFFF"/>
                </a:lnRef>
                <a:fillRef idx="0">
                  <a:srgbClr val="FFFFFF"/>
                </a:fillRef>
                <a:effectRef idx="0">
                  <a:srgbClr val="FFFFFF"/>
                </a:effectRef>
                <a:fontRef idx="minor"/>
              </p:style>
              <p:txBody>
                <a:bodyPr lIns="108847" tIns="54423" rIns="108847" bIns="54423">
                  <a:spAutoFit/>
                </a:bodyPr>
                <a:lstStyle/>
                <a:p>
                  <a:pPr defTabSz="1105875">
                    <a:spcBef>
                      <a:spcPct val="0"/>
                    </a:spcBef>
                    <a:spcAft>
                      <a:spcPct val="0"/>
                    </a:spcAft>
                    <a:defRPr/>
                  </a:pPr>
                  <a:r>
                    <a:rPr lang="en-US" altLang="zh-CN" sz="1693" b="1" noProof="1">
                      <a:solidFill>
                        <a:srgbClr val="00B0F0"/>
                      </a:solidFill>
                      <a:latin typeface="+mj-lt"/>
                      <a:ea typeface="微软雅黑" panose="020B0503020204020204" pitchFamily="34" charset="-122"/>
                    </a:rPr>
                    <a:t>2010</a:t>
                  </a:r>
                  <a:endParaRPr lang="en-US" sz="1693" noProof="1">
                    <a:latin typeface="+mj-lt"/>
                  </a:endParaRPr>
                </a:p>
              </p:txBody>
            </p:sp>
          </p:grpSp>
        </p:grpSp>
      </p:grpSp>
      <p:grpSp>
        <p:nvGrpSpPr>
          <p:cNvPr id="4" name="组合 3">
            <a:extLst>
              <a:ext uri="{FF2B5EF4-FFF2-40B4-BE49-F238E27FC236}">
                <a16:creationId xmlns:a16="http://schemas.microsoft.com/office/drawing/2014/main" id="{EF3FFF41-148F-5843-BA10-4594D8132F0A}"/>
              </a:ext>
            </a:extLst>
          </p:cNvPr>
          <p:cNvGrpSpPr/>
          <p:nvPr/>
        </p:nvGrpSpPr>
        <p:grpSpPr>
          <a:xfrm>
            <a:off x="380361" y="1165400"/>
            <a:ext cx="11550316" cy="3601794"/>
            <a:chOff x="314325" y="963613"/>
            <a:chExt cx="9550400" cy="2978150"/>
          </a:xfrm>
        </p:grpSpPr>
        <p:pic>
          <p:nvPicPr>
            <p:cNvPr id="22535" name="图片 33"/>
            <p:cNvPicPr>
              <a:picLocks noChangeAspect="1"/>
            </p:cNvPicPr>
            <p:nvPr/>
          </p:nvPicPr>
          <p:blipFill>
            <a:blip r:embed="rId6"/>
            <a:stretch>
              <a:fillRect/>
            </a:stretch>
          </p:blipFill>
          <p:spPr>
            <a:xfrm>
              <a:off x="314325" y="2979738"/>
              <a:ext cx="963613" cy="962025"/>
            </a:xfrm>
            <a:prstGeom prst="rect">
              <a:avLst/>
            </a:prstGeom>
            <a:noFill/>
            <a:ln w="9525">
              <a:noFill/>
            </a:ln>
          </p:spPr>
        </p:pic>
        <p:pic>
          <p:nvPicPr>
            <p:cNvPr id="22536" name="图片 35"/>
            <p:cNvPicPr>
              <a:picLocks noChangeAspect="1"/>
            </p:cNvPicPr>
            <p:nvPr/>
          </p:nvPicPr>
          <p:blipFill>
            <a:blip r:embed="rId7"/>
            <a:stretch>
              <a:fillRect/>
            </a:stretch>
          </p:blipFill>
          <p:spPr>
            <a:xfrm>
              <a:off x="2979738" y="2646363"/>
              <a:ext cx="981075" cy="981075"/>
            </a:xfrm>
            <a:prstGeom prst="rect">
              <a:avLst/>
            </a:prstGeom>
            <a:noFill/>
            <a:ln w="9525">
              <a:noFill/>
            </a:ln>
          </p:spPr>
        </p:pic>
        <p:pic>
          <p:nvPicPr>
            <p:cNvPr id="22537" name="图片 38"/>
            <p:cNvPicPr>
              <a:picLocks noChangeAspect="1"/>
            </p:cNvPicPr>
            <p:nvPr/>
          </p:nvPicPr>
          <p:blipFill>
            <a:blip r:embed="rId8"/>
            <a:stretch>
              <a:fillRect/>
            </a:stretch>
          </p:blipFill>
          <p:spPr>
            <a:xfrm>
              <a:off x="6510338" y="1724025"/>
              <a:ext cx="1558925" cy="1039813"/>
            </a:xfrm>
            <a:prstGeom prst="rect">
              <a:avLst/>
            </a:prstGeom>
            <a:noFill/>
            <a:ln w="9525">
              <a:noFill/>
            </a:ln>
          </p:spPr>
        </p:pic>
        <p:pic>
          <p:nvPicPr>
            <p:cNvPr id="22538" name="图片 39"/>
            <p:cNvPicPr>
              <a:picLocks noChangeAspect="1"/>
            </p:cNvPicPr>
            <p:nvPr/>
          </p:nvPicPr>
          <p:blipFill>
            <a:blip r:embed="rId9"/>
            <a:stretch>
              <a:fillRect/>
            </a:stretch>
          </p:blipFill>
          <p:spPr>
            <a:xfrm>
              <a:off x="7553325" y="963613"/>
              <a:ext cx="2311400" cy="2082800"/>
            </a:xfrm>
            <a:prstGeom prst="rect">
              <a:avLst/>
            </a:prstGeom>
            <a:noFill/>
            <a:ln w="9525">
              <a:noFill/>
            </a:ln>
          </p:spPr>
        </p:pic>
        <p:pic>
          <p:nvPicPr>
            <p:cNvPr id="22561" name="图片 1"/>
            <p:cNvPicPr>
              <a:picLocks noChangeAspect="1"/>
            </p:cNvPicPr>
            <p:nvPr/>
          </p:nvPicPr>
          <p:blipFill>
            <a:blip r:embed="rId10"/>
            <a:stretch>
              <a:fillRect/>
            </a:stretch>
          </p:blipFill>
          <p:spPr>
            <a:xfrm>
              <a:off x="1592263" y="2719388"/>
              <a:ext cx="1166812" cy="1071562"/>
            </a:xfrm>
            <a:prstGeom prst="rect">
              <a:avLst/>
            </a:prstGeom>
            <a:noFill/>
            <a:ln w="9525">
              <a:noFill/>
            </a:ln>
          </p:spPr>
        </p:pic>
        <p:pic>
          <p:nvPicPr>
            <p:cNvPr id="22562" name="图片 1"/>
            <p:cNvPicPr>
              <a:picLocks noChangeAspect="1"/>
            </p:cNvPicPr>
            <p:nvPr/>
          </p:nvPicPr>
          <p:blipFill>
            <a:blip r:embed="rId11"/>
            <a:stretch>
              <a:fillRect/>
            </a:stretch>
          </p:blipFill>
          <p:spPr>
            <a:xfrm>
              <a:off x="5349875" y="2076450"/>
              <a:ext cx="1490663" cy="1076325"/>
            </a:xfrm>
            <a:prstGeom prst="rect">
              <a:avLst/>
            </a:prstGeom>
            <a:noFill/>
            <a:ln w="9525">
              <a:noFill/>
            </a:ln>
          </p:spPr>
        </p:pic>
        <p:pic>
          <p:nvPicPr>
            <p:cNvPr id="22563" name="图片 2"/>
            <p:cNvPicPr>
              <a:picLocks noChangeAspect="1"/>
            </p:cNvPicPr>
            <p:nvPr/>
          </p:nvPicPr>
          <p:blipFill>
            <a:blip r:embed="rId12"/>
            <a:stretch>
              <a:fillRect/>
            </a:stretch>
          </p:blipFill>
          <p:spPr>
            <a:xfrm>
              <a:off x="3744913" y="2373313"/>
              <a:ext cx="1519237" cy="1012825"/>
            </a:xfrm>
            <a:prstGeom prst="rect">
              <a:avLst/>
            </a:prstGeom>
            <a:noFill/>
            <a:ln w="9525">
              <a:noFill/>
            </a:ln>
          </p:spPr>
        </p:pic>
      </p:grpSp>
    </p:spTree>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 name="图片 13">
            <a:extLst>
              <a:ext uri="{FF2B5EF4-FFF2-40B4-BE49-F238E27FC236}">
                <a16:creationId xmlns:a16="http://schemas.microsoft.com/office/drawing/2014/main" id="{95CFDB8F-F5F2-C743-8A39-9CFB040F8959}"/>
              </a:ext>
            </a:extLst>
          </p:cNvPr>
          <p:cNvPicPr/>
          <p:nvPr/>
        </p:nvPicPr>
        <p:blipFill>
          <a:blip r:embed="rId3"/>
          <a:stretch>
            <a:fillRect/>
          </a:stretch>
        </p:blipFill>
        <p:spPr>
          <a:xfrm>
            <a:off x="-13224" y="-3840"/>
            <a:ext cx="12212692" cy="6867600"/>
          </a:xfrm>
          <a:prstGeom prst="rect">
            <a:avLst/>
          </a:prstGeom>
          <a:noFill/>
          <a:ln w="9525">
            <a:noFill/>
          </a:ln>
        </p:spPr>
      </p:pic>
      <p:pic>
        <p:nvPicPr>
          <p:cNvPr id="23553" name="图片 6"/>
          <p:cNvPicPr>
            <a:picLocks noChangeAspect="1"/>
          </p:cNvPicPr>
          <p:nvPr/>
        </p:nvPicPr>
        <p:blipFill>
          <a:blip r:embed="rId4"/>
          <a:stretch>
            <a:fillRect/>
          </a:stretch>
        </p:blipFill>
        <p:spPr>
          <a:xfrm>
            <a:off x="215" y="174714"/>
            <a:ext cx="12191573" cy="5345093"/>
          </a:xfrm>
          <a:prstGeom prst="rect">
            <a:avLst/>
          </a:prstGeom>
          <a:noFill/>
          <a:ln w="9525">
            <a:noFill/>
          </a:ln>
        </p:spPr>
      </p:pic>
      <p:pic>
        <p:nvPicPr>
          <p:cNvPr id="23554" name="图片 30"/>
          <p:cNvPicPr>
            <a:picLocks noChangeAspect="1"/>
          </p:cNvPicPr>
          <p:nvPr/>
        </p:nvPicPr>
        <p:blipFill>
          <a:blip r:embed="rId5"/>
          <a:stretch>
            <a:fillRect/>
          </a:stretch>
        </p:blipFill>
        <p:spPr>
          <a:xfrm>
            <a:off x="2595963" y="1336274"/>
            <a:ext cx="2158004" cy="635498"/>
          </a:xfrm>
          <a:prstGeom prst="rect">
            <a:avLst/>
          </a:prstGeom>
          <a:noFill/>
          <a:ln w="9525">
            <a:noFill/>
          </a:ln>
        </p:spPr>
      </p:pic>
      <p:sp>
        <p:nvSpPr>
          <p:cNvPr id="29" name="CustomShape 15"/>
          <p:cNvSpPr/>
          <p:nvPr/>
        </p:nvSpPr>
        <p:spPr>
          <a:xfrm>
            <a:off x="608833" y="291738"/>
            <a:ext cx="10966656" cy="297774"/>
          </a:xfrm>
          <a:prstGeom prst="rect">
            <a:avLst/>
          </a:prstGeom>
          <a:noFill/>
          <a:ln>
            <a:noFill/>
          </a:ln>
        </p:spPr>
        <p:style>
          <a:lnRef idx="0">
            <a:srgbClr val="FFFFFF"/>
          </a:lnRef>
          <a:fillRef idx="0">
            <a:srgbClr val="FFFFFF"/>
          </a:fillRef>
          <a:effectRef idx="0">
            <a:srgbClr val="FFFFFF"/>
          </a:effectRef>
          <a:fontRef idx="minor"/>
        </p:style>
        <p:txBody>
          <a:bodyPr lIns="0" tIns="0" rIns="0" bIns="0" anchor="ctr">
            <a:spAutoFit/>
          </a:bodyPr>
          <a:lstStyle>
            <a:lvl1pPr>
              <a:defRPr>
                <a:solidFill>
                  <a:schemeClr val="tx1"/>
                </a:solidFill>
                <a:latin typeface="Arial" panose="020B0604020202020204" pitchFamily="34" charset="0"/>
                <a:ea typeface="DejaVu Sans" panose="020B0603030804020204"/>
                <a:cs typeface="DejaVu Sans" panose="020B0603030804020204"/>
              </a:defRPr>
            </a:lvl1pPr>
            <a:lvl2pPr marL="742950" indent="-285750">
              <a:defRPr>
                <a:solidFill>
                  <a:schemeClr val="tx1"/>
                </a:solidFill>
                <a:latin typeface="Arial" panose="020B0604020202020204" pitchFamily="34" charset="0"/>
                <a:ea typeface="DejaVu Sans" panose="020B0603030804020204"/>
                <a:cs typeface="DejaVu Sans" panose="020B0603030804020204"/>
              </a:defRPr>
            </a:lvl2pPr>
            <a:lvl3pPr marL="1143000" indent="-228600">
              <a:defRPr>
                <a:solidFill>
                  <a:schemeClr val="tx1"/>
                </a:solidFill>
                <a:latin typeface="Arial" panose="020B0604020202020204" pitchFamily="34" charset="0"/>
                <a:ea typeface="DejaVu Sans" panose="020B0603030804020204"/>
                <a:cs typeface="DejaVu Sans" panose="020B0603030804020204"/>
              </a:defRPr>
            </a:lvl3pPr>
            <a:lvl4pPr marL="1600200" indent="-228600">
              <a:defRPr>
                <a:solidFill>
                  <a:schemeClr val="tx1"/>
                </a:solidFill>
                <a:latin typeface="Arial" panose="020B0604020202020204" pitchFamily="34" charset="0"/>
                <a:ea typeface="DejaVu Sans" panose="020B0603030804020204"/>
                <a:cs typeface="DejaVu Sans" panose="020B0603030804020204"/>
              </a:defRPr>
            </a:lvl4pPr>
            <a:lvl5pPr marL="2057400" indent="-228600">
              <a:defRPr>
                <a:solidFill>
                  <a:schemeClr val="tx1"/>
                </a:solidFill>
                <a:latin typeface="Arial" panose="020B0604020202020204" pitchFamily="34" charset="0"/>
                <a:ea typeface="DejaVu Sans" panose="020B0603030804020204"/>
                <a:cs typeface="DejaVu Sans" panose="020B0603030804020204"/>
              </a:defRPr>
            </a:lvl5pPr>
            <a:lvl6pPr marL="2514600" indent="-228600" eaLnBrk="0" fontAlgn="base" hangingPunct="0">
              <a:spcBef>
                <a:spcPct val="0"/>
              </a:spcBef>
              <a:spcAft>
                <a:spcPct val="0"/>
              </a:spcAft>
              <a:defRPr>
                <a:solidFill>
                  <a:schemeClr val="tx1"/>
                </a:solidFill>
                <a:latin typeface="Arial" panose="020B0604020202020204" pitchFamily="34" charset="0"/>
                <a:ea typeface="DejaVu Sans" panose="020B0603030804020204"/>
                <a:cs typeface="DejaVu Sans" panose="020B0603030804020204"/>
              </a:defRPr>
            </a:lvl6pPr>
            <a:lvl7pPr marL="2971800" indent="-228600" eaLnBrk="0" fontAlgn="base" hangingPunct="0">
              <a:spcBef>
                <a:spcPct val="0"/>
              </a:spcBef>
              <a:spcAft>
                <a:spcPct val="0"/>
              </a:spcAft>
              <a:defRPr>
                <a:solidFill>
                  <a:schemeClr val="tx1"/>
                </a:solidFill>
                <a:latin typeface="Arial" panose="020B0604020202020204" pitchFamily="34" charset="0"/>
                <a:ea typeface="DejaVu Sans" panose="020B0603030804020204"/>
                <a:cs typeface="DejaVu Sans" panose="020B0603030804020204"/>
              </a:defRPr>
            </a:lvl7pPr>
            <a:lvl8pPr marL="3429000" indent="-228600" eaLnBrk="0" fontAlgn="base" hangingPunct="0">
              <a:spcBef>
                <a:spcPct val="0"/>
              </a:spcBef>
              <a:spcAft>
                <a:spcPct val="0"/>
              </a:spcAft>
              <a:defRPr>
                <a:solidFill>
                  <a:schemeClr val="tx1"/>
                </a:solidFill>
                <a:latin typeface="Arial" panose="020B0604020202020204" pitchFamily="34" charset="0"/>
                <a:ea typeface="DejaVu Sans" panose="020B0603030804020204"/>
                <a:cs typeface="DejaVu Sans" panose="020B0603030804020204"/>
              </a:defRPr>
            </a:lvl8pPr>
            <a:lvl9pPr marL="3886200" indent="-228600" eaLnBrk="0" fontAlgn="base" hangingPunct="0">
              <a:spcBef>
                <a:spcPct val="0"/>
              </a:spcBef>
              <a:spcAft>
                <a:spcPct val="0"/>
              </a:spcAft>
              <a:defRPr>
                <a:solidFill>
                  <a:schemeClr val="tx1"/>
                </a:solidFill>
                <a:latin typeface="Arial" panose="020B0604020202020204" pitchFamily="34" charset="0"/>
                <a:ea typeface="DejaVu Sans" panose="020B0603030804020204"/>
                <a:cs typeface="DejaVu Sans" panose="020B0603030804020204"/>
              </a:defRPr>
            </a:lvl9pPr>
          </a:lstStyle>
          <a:p>
            <a:pPr defTabSz="1105875" fontAlgn="base">
              <a:spcBef>
                <a:spcPct val="0"/>
              </a:spcBef>
              <a:spcAft>
                <a:spcPct val="0"/>
              </a:spcAft>
              <a:defRPr/>
            </a:pPr>
            <a:r>
              <a:rPr lang="zh-CN" altLang="zh-CN" sz="1935" dirty="0">
                <a:solidFill>
                  <a:srgbClr val="007ACC"/>
                </a:solidFill>
                <a:latin typeface="FZLanTingHeiS-B-GB" panose="02000000000000000000" pitchFamily="2" charset="-122"/>
                <a:ea typeface="FZLanTingHeiS-B-GB" panose="02000000000000000000" pitchFamily="2" charset="-122"/>
                <a:sym typeface="+mn-ea"/>
              </a:rPr>
              <a:t>圣象</a:t>
            </a:r>
            <a:r>
              <a:rPr lang="en-US" altLang="zh-CN" sz="1935" dirty="0">
                <a:solidFill>
                  <a:srgbClr val="007ACC"/>
                </a:solidFill>
                <a:latin typeface="FZLanTingHeiS-B-GB" panose="02000000000000000000" pitchFamily="2" charset="-122"/>
                <a:ea typeface="FZLanTingHeiS-B-GB" panose="02000000000000000000" pitchFamily="2" charset="-122"/>
                <a:sym typeface="+mn-ea"/>
              </a:rPr>
              <a:t>-</a:t>
            </a:r>
            <a:r>
              <a:rPr lang="zh-CN" altLang="zh-CN" sz="1935" dirty="0">
                <a:solidFill>
                  <a:schemeClr val="tx1">
                    <a:lumMod val="75000"/>
                    <a:lumOff val="25000"/>
                  </a:schemeClr>
                </a:solidFill>
                <a:latin typeface="FZLanTingHeiS-B-GB" panose="02000000000000000000" pitchFamily="2" charset="-122"/>
                <a:ea typeface="FZLanTingHeiS-B-GB" panose="02000000000000000000" pitchFamily="2" charset="-122"/>
                <a:sym typeface="+mn-ea"/>
              </a:rPr>
              <a:t>发展历程</a:t>
            </a:r>
            <a:endParaRPr lang="zh-CN" altLang="zh-CN" sz="1935" noProof="1">
              <a:latin typeface="FZLanTingHeiS-B-GB" panose="02000000000000000000" pitchFamily="2" charset="-122"/>
              <a:ea typeface="FZLanTingHeiS-B-GB" panose="02000000000000000000" pitchFamily="2" charset="-122"/>
            </a:endParaRPr>
          </a:p>
        </p:txBody>
      </p:sp>
      <p:sp>
        <p:nvSpPr>
          <p:cNvPr id="61" name="CustomShape 2"/>
          <p:cNvSpPr/>
          <p:nvPr/>
        </p:nvSpPr>
        <p:spPr>
          <a:xfrm>
            <a:off x="1044658" y="3167889"/>
            <a:ext cx="1330701" cy="2195480"/>
          </a:xfrm>
          <a:prstGeom prst="rect">
            <a:avLst/>
          </a:prstGeom>
          <a:noFill/>
          <a:ln>
            <a:noFill/>
          </a:ln>
        </p:spPr>
        <p:style>
          <a:lnRef idx="0">
            <a:srgbClr val="FFFFFF"/>
          </a:lnRef>
          <a:fillRef idx="0">
            <a:srgbClr val="FFFFFF"/>
          </a:fillRef>
          <a:effectRef idx="0">
            <a:srgbClr val="FFFFFF"/>
          </a:effectRef>
          <a:fontRef idx="minor"/>
        </p:style>
        <p:txBody>
          <a:bodyPr wrap="none" lIns="108847" tIns="54423" rIns="108847" bIns="54423">
            <a:spAutoFit/>
          </a:bodyPr>
          <a:lstStyle>
            <a:lvl1pPr>
              <a:defRPr>
                <a:solidFill>
                  <a:schemeClr val="tx1"/>
                </a:solidFill>
                <a:latin typeface="Arial" panose="020B0604020202020204" pitchFamily="34" charset="0"/>
                <a:ea typeface="DejaVu Sans" panose="020B0603030804020204"/>
                <a:cs typeface="DejaVu Sans" panose="020B0603030804020204"/>
              </a:defRPr>
            </a:lvl1pPr>
            <a:lvl2pPr marL="742950" indent="-285750">
              <a:defRPr>
                <a:solidFill>
                  <a:schemeClr val="tx1"/>
                </a:solidFill>
                <a:latin typeface="Arial" panose="020B0604020202020204" pitchFamily="34" charset="0"/>
                <a:ea typeface="DejaVu Sans" panose="020B0603030804020204"/>
                <a:cs typeface="DejaVu Sans" panose="020B0603030804020204"/>
              </a:defRPr>
            </a:lvl2pPr>
            <a:lvl3pPr marL="1143000" indent="-228600">
              <a:defRPr>
                <a:solidFill>
                  <a:schemeClr val="tx1"/>
                </a:solidFill>
                <a:latin typeface="Arial" panose="020B0604020202020204" pitchFamily="34" charset="0"/>
                <a:ea typeface="DejaVu Sans" panose="020B0603030804020204"/>
                <a:cs typeface="DejaVu Sans" panose="020B0603030804020204"/>
              </a:defRPr>
            </a:lvl3pPr>
            <a:lvl4pPr marL="1600200" indent="-228600">
              <a:defRPr>
                <a:solidFill>
                  <a:schemeClr val="tx1"/>
                </a:solidFill>
                <a:latin typeface="Arial" panose="020B0604020202020204" pitchFamily="34" charset="0"/>
                <a:ea typeface="DejaVu Sans" panose="020B0603030804020204"/>
                <a:cs typeface="DejaVu Sans" panose="020B0603030804020204"/>
              </a:defRPr>
            </a:lvl4pPr>
            <a:lvl5pPr marL="2057400" indent="-228600">
              <a:defRPr>
                <a:solidFill>
                  <a:schemeClr val="tx1"/>
                </a:solidFill>
                <a:latin typeface="Arial" panose="020B0604020202020204" pitchFamily="34" charset="0"/>
                <a:ea typeface="DejaVu Sans" panose="020B0603030804020204"/>
                <a:cs typeface="DejaVu Sans" panose="020B0603030804020204"/>
              </a:defRPr>
            </a:lvl5pPr>
            <a:lvl6pPr marL="2514600" indent="-228600" eaLnBrk="0" fontAlgn="base" hangingPunct="0">
              <a:spcBef>
                <a:spcPct val="0"/>
              </a:spcBef>
              <a:spcAft>
                <a:spcPct val="0"/>
              </a:spcAft>
              <a:defRPr>
                <a:solidFill>
                  <a:schemeClr val="tx1"/>
                </a:solidFill>
                <a:latin typeface="Arial" panose="020B0604020202020204" pitchFamily="34" charset="0"/>
                <a:ea typeface="DejaVu Sans" panose="020B0603030804020204"/>
                <a:cs typeface="DejaVu Sans" panose="020B0603030804020204"/>
              </a:defRPr>
            </a:lvl6pPr>
            <a:lvl7pPr marL="2971800" indent="-228600" eaLnBrk="0" fontAlgn="base" hangingPunct="0">
              <a:spcBef>
                <a:spcPct val="0"/>
              </a:spcBef>
              <a:spcAft>
                <a:spcPct val="0"/>
              </a:spcAft>
              <a:defRPr>
                <a:solidFill>
                  <a:schemeClr val="tx1"/>
                </a:solidFill>
                <a:latin typeface="Arial" panose="020B0604020202020204" pitchFamily="34" charset="0"/>
                <a:ea typeface="DejaVu Sans" panose="020B0603030804020204"/>
                <a:cs typeface="DejaVu Sans" panose="020B0603030804020204"/>
              </a:defRPr>
            </a:lvl7pPr>
            <a:lvl8pPr marL="3429000" indent="-228600" eaLnBrk="0" fontAlgn="base" hangingPunct="0">
              <a:spcBef>
                <a:spcPct val="0"/>
              </a:spcBef>
              <a:spcAft>
                <a:spcPct val="0"/>
              </a:spcAft>
              <a:defRPr>
                <a:solidFill>
                  <a:schemeClr val="tx1"/>
                </a:solidFill>
                <a:latin typeface="Arial" panose="020B0604020202020204" pitchFamily="34" charset="0"/>
                <a:ea typeface="DejaVu Sans" panose="020B0603030804020204"/>
                <a:cs typeface="DejaVu Sans" panose="020B0603030804020204"/>
              </a:defRPr>
            </a:lvl8pPr>
            <a:lvl9pPr marL="3886200" indent="-228600" eaLnBrk="0" fontAlgn="base" hangingPunct="0">
              <a:spcBef>
                <a:spcPct val="0"/>
              </a:spcBef>
              <a:spcAft>
                <a:spcPct val="0"/>
              </a:spcAft>
              <a:defRPr>
                <a:solidFill>
                  <a:schemeClr val="tx1"/>
                </a:solidFill>
                <a:latin typeface="Arial" panose="020B0604020202020204" pitchFamily="34" charset="0"/>
                <a:ea typeface="DejaVu Sans" panose="020B0603030804020204"/>
                <a:cs typeface="DejaVu Sans" panose="020B0603030804020204"/>
              </a:defRPr>
            </a:lvl9pPr>
          </a:lstStyle>
          <a:p>
            <a:pPr defTabSz="1105875" fontAlgn="base">
              <a:lnSpc>
                <a:spcPct val="150000"/>
              </a:lnSpc>
              <a:spcBef>
                <a:spcPct val="0"/>
              </a:spcBef>
              <a:spcAft>
                <a:spcPct val="0"/>
              </a:spcAft>
              <a:defRPr/>
            </a:pPr>
            <a:r>
              <a:rPr lang="zh-CN" altLang="zh-CN" sz="968" noProof="1">
                <a:solidFill>
                  <a:srgbClr val="595959"/>
                </a:solidFill>
                <a:latin typeface="FZLanTingHeiS-EL-GB" panose="02000000000000000000" pitchFamily="2" charset="-122"/>
                <a:ea typeface="FZLanTingHeiS-EL-GB" panose="02000000000000000000" pitchFamily="2" charset="-122"/>
              </a:rPr>
              <a:t>圣象成立，将强化地</a:t>
            </a:r>
            <a:endParaRPr lang="zh-CN" altLang="zh-CN" sz="968" noProof="1">
              <a:latin typeface="FZLanTingHeiS-EL-GB" panose="02000000000000000000" pitchFamily="2" charset="-122"/>
              <a:ea typeface="FZLanTingHeiS-EL-GB" panose="02000000000000000000" pitchFamily="2" charset="-122"/>
            </a:endParaRPr>
          </a:p>
          <a:p>
            <a:pPr defTabSz="1105875" fontAlgn="base">
              <a:lnSpc>
                <a:spcPct val="150000"/>
              </a:lnSpc>
              <a:spcBef>
                <a:spcPct val="0"/>
              </a:spcBef>
              <a:spcAft>
                <a:spcPct val="0"/>
              </a:spcAft>
              <a:defRPr/>
            </a:pPr>
            <a:r>
              <a:rPr lang="zh-CN" altLang="zh-CN" sz="968" noProof="1">
                <a:solidFill>
                  <a:srgbClr val="595959"/>
                </a:solidFill>
                <a:latin typeface="FZLanTingHeiS-EL-GB" panose="02000000000000000000" pitchFamily="2" charset="-122"/>
                <a:ea typeface="FZLanTingHeiS-EL-GB" panose="02000000000000000000" pitchFamily="2" charset="-122"/>
              </a:rPr>
              <a:t>板品类产品引进中国</a:t>
            </a:r>
          </a:p>
          <a:p>
            <a:pPr defTabSz="1105875" fontAlgn="base">
              <a:lnSpc>
                <a:spcPct val="150000"/>
              </a:lnSpc>
              <a:spcBef>
                <a:spcPct val="0"/>
              </a:spcBef>
              <a:spcAft>
                <a:spcPct val="0"/>
              </a:spcAft>
              <a:defRPr/>
            </a:pPr>
            <a:r>
              <a:rPr lang="zh-CN" altLang="en-US" sz="968" noProof="1">
                <a:solidFill>
                  <a:srgbClr val="595959"/>
                </a:solidFill>
                <a:latin typeface="FZLanTingHeiS-EL-GB" panose="02000000000000000000" pitchFamily="2" charset="-122"/>
                <a:ea typeface="FZLanTingHeiS-EL-GB" panose="02000000000000000000" pitchFamily="2" charset="-122"/>
              </a:rPr>
              <a:t>十年树木</a:t>
            </a:r>
            <a:r>
              <a:rPr lang="zh-CN" altLang="zh-CN" sz="968" noProof="1">
                <a:solidFill>
                  <a:srgbClr val="595959"/>
                </a:solidFill>
                <a:latin typeface="FZLanTingHeiS-EL-GB" panose="02000000000000000000" pitchFamily="2" charset="-122"/>
                <a:ea typeface="FZLanTingHeiS-EL-GB" panose="02000000000000000000" pitchFamily="2" charset="-122"/>
              </a:rPr>
              <a:t>·</a:t>
            </a:r>
            <a:r>
              <a:rPr lang="zh-CN" altLang="en-US" sz="968" noProof="1">
                <a:solidFill>
                  <a:srgbClr val="595959"/>
                </a:solidFill>
                <a:latin typeface="FZLanTingHeiS-EL-GB" panose="02000000000000000000" pitchFamily="2" charset="-122"/>
                <a:ea typeface="FZLanTingHeiS-EL-GB" panose="02000000000000000000" pitchFamily="2" charset="-122"/>
              </a:rPr>
              <a:t>百年树人</a:t>
            </a:r>
            <a:endParaRPr lang="zh-CN" altLang="zh-CN" sz="968" noProof="1">
              <a:solidFill>
                <a:srgbClr val="595959"/>
              </a:solidFill>
              <a:latin typeface="FZLanTingHeiS-EL-GB" panose="02000000000000000000" pitchFamily="2" charset="-122"/>
              <a:ea typeface="FZLanTingHeiS-EL-GB" panose="02000000000000000000" pitchFamily="2" charset="-122"/>
            </a:endParaRPr>
          </a:p>
          <a:p>
            <a:pPr defTabSz="1105875" fontAlgn="base">
              <a:lnSpc>
                <a:spcPct val="150000"/>
              </a:lnSpc>
              <a:spcBef>
                <a:spcPct val="0"/>
              </a:spcBef>
              <a:spcAft>
                <a:spcPct val="0"/>
              </a:spcAft>
              <a:defRPr/>
            </a:pPr>
            <a:r>
              <a:rPr lang="zh-CN" altLang="en-US" sz="968" noProof="1">
                <a:solidFill>
                  <a:srgbClr val="595959"/>
                </a:solidFill>
                <a:latin typeface="FZLanTingHeiS-EL-GB" panose="02000000000000000000" pitchFamily="2" charset="-122"/>
                <a:ea typeface="FZLanTingHeiS-EL-GB" panose="02000000000000000000" pitchFamily="2" charset="-122"/>
              </a:rPr>
              <a:t>圣象绿校园公益行动</a:t>
            </a:r>
            <a:endParaRPr lang="zh-CN" altLang="zh-CN" sz="968" noProof="1">
              <a:solidFill>
                <a:srgbClr val="595959"/>
              </a:solidFill>
              <a:latin typeface="FZLanTingHeiS-EL-GB" panose="02000000000000000000" pitchFamily="2" charset="-122"/>
              <a:ea typeface="FZLanTingHeiS-EL-GB" panose="02000000000000000000" pitchFamily="2" charset="-122"/>
            </a:endParaRPr>
          </a:p>
          <a:p>
            <a:pPr defTabSz="1105875" fontAlgn="base">
              <a:lnSpc>
                <a:spcPct val="150000"/>
              </a:lnSpc>
              <a:spcBef>
                <a:spcPct val="0"/>
              </a:spcBef>
              <a:spcAft>
                <a:spcPct val="0"/>
              </a:spcAft>
              <a:defRPr/>
            </a:pPr>
            <a:r>
              <a:rPr lang="zh-CN" altLang="en-US" sz="968" noProof="1">
                <a:solidFill>
                  <a:srgbClr val="595959"/>
                </a:solidFill>
                <a:latin typeface="FZLanTingHeiS-EL-GB" panose="02000000000000000000" pitchFamily="2" charset="-122"/>
                <a:ea typeface="FZLanTingHeiS-EL-GB" panose="02000000000000000000" pitchFamily="2" charset="-122"/>
              </a:rPr>
              <a:t>开始启动，首站走进</a:t>
            </a:r>
            <a:endParaRPr lang="zh-CN" altLang="zh-CN" sz="968" noProof="1">
              <a:solidFill>
                <a:srgbClr val="595959"/>
              </a:solidFill>
              <a:latin typeface="FZLanTingHeiS-EL-GB" panose="02000000000000000000" pitchFamily="2" charset="-122"/>
              <a:ea typeface="FZLanTingHeiS-EL-GB" panose="02000000000000000000" pitchFamily="2" charset="-122"/>
            </a:endParaRPr>
          </a:p>
          <a:p>
            <a:pPr defTabSz="1105875" fontAlgn="base">
              <a:lnSpc>
                <a:spcPct val="150000"/>
              </a:lnSpc>
              <a:spcBef>
                <a:spcPct val="0"/>
              </a:spcBef>
              <a:spcAft>
                <a:spcPct val="0"/>
              </a:spcAft>
              <a:defRPr/>
            </a:pPr>
            <a:r>
              <a:rPr lang="zh-CN" altLang="en-US" sz="968" noProof="1">
                <a:solidFill>
                  <a:srgbClr val="595959"/>
                </a:solidFill>
                <a:latin typeface="FZLanTingHeiS-EL-GB" panose="02000000000000000000" pitchFamily="2" charset="-122"/>
                <a:ea typeface="FZLanTingHeiS-EL-GB" panose="02000000000000000000" pitchFamily="2" charset="-122"/>
              </a:rPr>
              <a:t>四川绵阳，在安县秀</a:t>
            </a:r>
            <a:endParaRPr lang="zh-CN" altLang="zh-CN" sz="968" noProof="1">
              <a:solidFill>
                <a:srgbClr val="595959"/>
              </a:solidFill>
              <a:latin typeface="FZLanTingHeiS-EL-GB" panose="02000000000000000000" pitchFamily="2" charset="-122"/>
              <a:ea typeface="FZLanTingHeiS-EL-GB" panose="02000000000000000000" pitchFamily="2" charset="-122"/>
            </a:endParaRPr>
          </a:p>
          <a:p>
            <a:pPr defTabSz="1105875" fontAlgn="base">
              <a:lnSpc>
                <a:spcPct val="150000"/>
              </a:lnSpc>
              <a:spcBef>
                <a:spcPct val="0"/>
              </a:spcBef>
              <a:spcAft>
                <a:spcPct val="0"/>
              </a:spcAft>
              <a:defRPr/>
            </a:pPr>
            <a:r>
              <a:rPr lang="zh-CN" altLang="en-US" sz="968" noProof="1">
                <a:solidFill>
                  <a:srgbClr val="595959"/>
                </a:solidFill>
                <a:latin typeface="FZLanTingHeiS-EL-GB" panose="02000000000000000000" pitchFamily="2" charset="-122"/>
                <a:ea typeface="FZLanTingHeiS-EL-GB" panose="02000000000000000000" pitchFamily="2" charset="-122"/>
              </a:rPr>
              <a:t>水村红光圣象栋梁小</a:t>
            </a:r>
            <a:endParaRPr lang="zh-CN" altLang="zh-CN" sz="968" noProof="1">
              <a:solidFill>
                <a:srgbClr val="595959"/>
              </a:solidFill>
              <a:latin typeface="FZLanTingHeiS-EL-GB" panose="02000000000000000000" pitchFamily="2" charset="-122"/>
              <a:ea typeface="FZLanTingHeiS-EL-GB" panose="02000000000000000000" pitchFamily="2" charset="-122"/>
            </a:endParaRPr>
          </a:p>
          <a:p>
            <a:pPr defTabSz="1105875" fontAlgn="base">
              <a:lnSpc>
                <a:spcPct val="150000"/>
              </a:lnSpc>
              <a:spcBef>
                <a:spcPct val="0"/>
              </a:spcBef>
              <a:spcAft>
                <a:spcPct val="0"/>
              </a:spcAft>
              <a:defRPr/>
            </a:pPr>
            <a:r>
              <a:rPr lang="zh-CN" altLang="en-US" sz="968" noProof="1">
                <a:solidFill>
                  <a:srgbClr val="595959"/>
                </a:solidFill>
                <a:latin typeface="FZLanTingHeiS-EL-GB" panose="02000000000000000000" pitchFamily="2" charset="-122"/>
                <a:ea typeface="FZLanTingHeiS-EL-GB" panose="02000000000000000000" pitchFamily="2" charset="-122"/>
              </a:rPr>
              <a:t>学成立</a:t>
            </a:r>
            <a:endParaRPr lang="zh-CN" altLang="zh-CN" sz="968" noProof="1">
              <a:solidFill>
                <a:srgbClr val="595959"/>
              </a:solidFill>
              <a:latin typeface="FZLanTingHeiS-EL-GB" panose="02000000000000000000" pitchFamily="2" charset="-122"/>
              <a:ea typeface="FZLanTingHeiS-EL-GB" panose="02000000000000000000" pitchFamily="2" charset="-122"/>
            </a:endParaRPr>
          </a:p>
          <a:p>
            <a:pPr defTabSz="1105875" fontAlgn="base">
              <a:spcBef>
                <a:spcPct val="0"/>
              </a:spcBef>
              <a:spcAft>
                <a:spcPct val="0"/>
              </a:spcAft>
              <a:defRPr/>
            </a:pPr>
            <a:endParaRPr lang="zh-CN" altLang="zh-CN" sz="968" noProof="1">
              <a:latin typeface="FZLanTingHeiS-EL-GB" panose="02000000000000000000" pitchFamily="2" charset="-122"/>
              <a:ea typeface="FZLanTingHeiS-EL-GB" panose="02000000000000000000" pitchFamily="2" charset="-122"/>
            </a:endParaRPr>
          </a:p>
          <a:p>
            <a:pPr defTabSz="1105875" fontAlgn="base">
              <a:spcBef>
                <a:spcPct val="0"/>
              </a:spcBef>
              <a:spcAft>
                <a:spcPct val="0"/>
              </a:spcAft>
              <a:defRPr/>
            </a:pPr>
            <a:endParaRPr lang="zh-CN" altLang="zh-CN" sz="968" noProof="1">
              <a:latin typeface="FZLanTingHeiS-EL-GB" panose="02000000000000000000" pitchFamily="2" charset="-122"/>
              <a:ea typeface="FZLanTingHeiS-EL-GB" panose="02000000000000000000" pitchFamily="2" charset="-122"/>
            </a:endParaRPr>
          </a:p>
        </p:txBody>
      </p:sp>
      <p:sp>
        <p:nvSpPr>
          <p:cNvPr id="62" name="CustomShape 8"/>
          <p:cNvSpPr/>
          <p:nvPr/>
        </p:nvSpPr>
        <p:spPr>
          <a:xfrm>
            <a:off x="1050418" y="2972057"/>
            <a:ext cx="913888" cy="370429"/>
          </a:xfrm>
          <a:prstGeom prst="rect">
            <a:avLst/>
          </a:prstGeom>
          <a:noFill/>
          <a:ln>
            <a:noFill/>
          </a:ln>
        </p:spPr>
        <p:style>
          <a:lnRef idx="0">
            <a:srgbClr val="FFFFFF"/>
          </a:lnRef>
          <a:fillRef idx="0">
            <a:srgbClr val="FFFFFF"/>
          </a:fillRef>
          <a:effectRef idx="0">
            <a:srgbClr val="FFFFFF"/>
          </a:effectRef>
          <a:fontRef idx="minor"/>
        </p:style>
        <p:txBody>
          <a:bodyPr lIns="108847" tIns="54423" rIns="108847" bIns="54423">
            <a:spAutoFit/>
          </a:bodyPr>
          <a:lstStyle/>
          <a:p>
            <a:pPr defTabSz="1105875">
              <a:spcBef>
                <a:spcPct val="0"/>
              </a:spcBef>
              <a:spcAft>
                <a:spcPct val="0"/>
              </a:spcAft>
              <a:defRPr/>
            </a:pPr>
            <a:r>
              <a:rPr lang="en-US" sz="1693" b="1" noProof="1">
                <a:solidFill>
                  <a:srgbClr val="00B0F0"/>
                </a:solidFill>
                <a:latin typeface="+mj-lt"/>
                <a:ea typeface="微软雅黑" panose="020B0503020204020204" pitchFamily="34" charset="-122"/>
              </a:rPr>
              <a:t>2011</a:t>
            </a:r>
            <a:endParaRPr lang="en-US" sz="1693" noProof="1">
              <a:latin typeface="+mj-lt"/>
            </a:endParaRPr>
          </a:p>
        </p:txBody>
      </p:sp>
      <p:sp>
        <p:nvSpPr>
          <p:cNvPr id="59" name="CustomShape 2"/>
          <p:cNvSpPr/>
          <p:nvPr/>
        </p:nvSpPr>
        <p:spPr>
          <a:xfrm>
            <a:off x="2613244" y="3167890"/>
            <a:ext cx="1595465" cy="1200913"/>
          </a:xfrm>
          <a:prstGeom prst="rect">
            <a:avLst/>
          </a:prstGeom>
          <a:noFill/>
          <a:ln>
            <a:noFill/>
          </a:ln>
        </p:spPr>
        <p:style>
          <a:lnRef idx="0">
            <a:srgbClr val="FFFFFF"/>
          </a:lnRef>
          <a:fillRef idx="0">
            <a:srgbClr val="FFFFFF"/>
          </a:fillRef>
          <a:effectRef idx="0">
            <a:srgbClr val="FFFFFF"/>
          </a:effectRef>
          <a:fontRef idx="minor"/>
        </p:style>
        <p:txBody>
          <a:bodyPr lIns="108847" tIns="54423" rIns="108847" bIns="54423">
            <a:spAutoFit/>
          </a:bodyPr>
          <a:lstStyle>
            <a:lvl1pPr>
              <a:defRPr>
                <a:solidFill>
                  <a:schemeClr val="tx1"/>
                </a:solidFill>
                <a:latin typeface="Arial" panose="020B0604020202020204" pitchFamily="34" charset="0"/>
                <a:ea typeface="DejaVu Sans" panose="020B0603030804020204"/>
                <a:cs typeface="DejaVu Sans" panose="020B0603030804020204"/>
              </a:defRPr>
            </a:lvl1pPr>
            <a:lvl2pPr marL="742950" indent="-285750">
              <a:defRPr>
                <a:solidFill>
                  <a:schemeClr val="tx1"/>
                </a:solidFill>
                <a:latin typeface="Arial" panose="020B0604020202020204" pitchFamily="34" charset="0"/>
                <a:ea typeface="DejaVu Sans" panose="020B0603030804020204"/>
                <a:cs typeface="DejaVu Sans" panose="020B0603030804020204"/>
              </a:defRPr>
            </a:lvl2pPr>
            <a:lvl3pPr marL="1143000" indent="-228600">
              <a:defRPr>
                <a:solidFill>
                  <a:schemeClr val="tx1"/>
                </a:solidFill>
                <a:latin typeface="Arial" panose="020B0604020202020204" pitchFamily="34" charset="0"/>
                <a:ea typeface="DejaVu Sans" panose="020B0603030804020204"/>
                <a:cs typeface="DejaVu Sans" panose="020B0603030804020204"/>
              </a:defRPr>
            </a:lvl3pPr>
            <a:lvl4pPr marL="1600200" indent="-228600">
              <a:defRPr>
                <a:solidFill>
                  <a:schemeClr val="tx1"/>
                </a:solidFill>
                <a:latin typeface="Arial" panose="020B0604020202020204" pitchFamily="34" charset="0"/>
                <a:ea typeface="DejaVu Sans" panose="020B0603030804020204"/>
                <a:cs typeface="DejaVu Sans" panose="020B0603030804020204"/>
              </a:defRPr>
            </a:lvl4pPr>
            <a:lvl5pPr marL="2057400" indent="-228600">
              <a:defRPr>
                <a:solidFill>
                  <a:schemeClr val="tx1"/>
                </a:solidFill>
                <a:latin typeface="Arial" panose="020B0604020202020204" pitchFamily="34" charset="0"/>
                <a:ea typeface="DejaVu Sans" panose="020B0603030804020204"/>
                <a:cs typeface="DejaVu Sans" panose="020B0603030804020204"/>
              </a:defRPr>
            </a:lvl5pPr>
            <a:lvl6pPr marL="2514600" indent="-228600" eaLnBrk="0" fontAlgn="base" hangingPunct="0">
              <a:spcBef>
                <a:spcPct val="0"/>
              </a:spcBef>
              <a:spcAft>
                <a:spcPct val="0"/>
              </a:spcAft>
              <a:defRPr>
                <a:solidFill>
                  <a:schemeClr val="tx1"/>
                </a:solidFill>
                <a:latin typeface="Arial" panose="020B0604020202020204" pitchFamily="34" charset="0"/>
                <a:ea typeface="DejaVu Sans" panose="020B0603030804020204"/>
                <a:cs typeface="DejaVu Sans" panose="020B0603030804020204"/>
              </a:defRPr>
            </a:lvl6pPr>
            <a:lvl7pPr marL="2971800" indent="-228600" eaLnBrk="0" fontAlgn="base" hangingPunct="0">
              <a:spcBef>
                <a:spcPct val="0"/>
              </a:spcBef>
              <a:spcAft>
                <a:spcPct val="0"/>
              </a:spcAft>
              <a:defRPr>
                <a:solidFill>
                  <a:schemeClr val="tx1"/>
                </a:solidFill>
                <a:latin typeface="Arial" panose="020B0604020202020204" pitchFamily="34" charset="0"/>
                <a:ea typeface="DejaVu Sans" panose="020B0603030804020204"/>
                <a:cs typeface="DejaVu Sans" panose="020B0603030804020204"/>
              </a:defRPr>
            </a:lvl7pPr>
            <a:lvl8pPr marL="3429000" indent="-228600" eaLnBrk="0" fontAlgn="base" hangingPunct="0">
              <a:spcBef>
                <a:spcPct val="0"/>
              </a:spcBef>
              <a:spcAft>
                <a:spcPct val="0"/>
              </a:spcAft>
              <a:defRPr>
                <a:solidFill>
                  <a:schemeClr val="tx1"/>
                </a:solidFill>
                <a:latin typeface="Arial" panose="020B0604020202020204" pitchFamily="34" charset="0"/>
                <a:ea typeface="DejaVu Sans" panose="020B0603030804020204"/>
                <a:cs typeface="DejaVu Sans" panose="020B0603030804020204"/>
              </a:defRPr>
            </a:lvl8pPr>
            <a:lvl9pPr marL="3886200" indent="-228600" eaLnBrk="0" fontAlgn="base" hangingPunct="0">
              <a:spcBef>
                <a:spcPct val="0"/>
              </a:spcBef>
              <a:spcAft>
                <a:spcPct val="0"/>
              </a:spcAft>
              <a:defRPr>
                <a:solidFill>
                  <a:schemeClr val="tx1"/>
                </a:solidFill>
                <a:latin typeface="Arial" panose="020B0604020202020204" pitchFamily="34" charset="0"/>
                <a:ea typeface="DejaVu Sans" panose="020B0603030804020204"/>
                <a:cs typeface="DejaVu Sans" panose="020B0603030804020204"/>
              </a:defRPr>
            </a:lvl9pPr>
          </a:lstStyle>
          <a:p>
            <a:pPr defTabSz="1105875" fontAlgn="base">
              <a:lnSpc>
                <a:spcPct val="150000"/>
              </a:lnSpc>
              <a:spcBef>
                <a:spcPct val="0"/>
              </a:spcBef>
              <a:spcAft>
                <a:spcPct val="0"/>
              </a:spcAft>
              <a:defRPr/>
            </a:pPr>
            <a:r>
              <a:rPr lang="zh-CN" altLang="zh-CN" sz="968" noProof="1">
                <a:solidFill>
                  <a:srgbClr val="595959"/>
                </a:solidFill>
                <a:latin typeface="FZLanTingHeiS-EL-GB" panose="02000000000000000000" pitchFamily="2" charset="-122"/>
                <a:ea typeface="FZLanTingHeiS-EL-GB" panose="02000000000000000000" pitchFamily="2" charset="-122"/>
              </a:rPr>
              <a:t>圣象</a:t>
            </a:r>
            <a:r>
              <a:rPr lang="zh-CN" altLang="en-US" sz="968" noProof="1">
                <a:solidFill>
                  <a:srgbClr val="595959"/>
                </a:solidFill>
                <a:latin typeface="FZLanTingHeiS-EL-GB" panose="02000000000000000000" pitchFamily="2" charset="-122"/>
                <a:ea typeface="FZLanTingHeiS-EL-GB" panose="02000000000000000000" pitchFamily="2" charset="-122"/>
              </a:rPr>
              <a:t>首次参加广州建博会，并在建博会上发布大家居战略</a:t>
            </a:r>
            <a:endParaRPr lang="zh-CN" altLang="zh-CN" sz="968" noProof="1">
              <a:solidFill>
                <a:srgbClr val="595959"/>
              </a:solidFill>
              <a:latin typeface="FZLanTingHeiS-EL-GB" panose="02000000000000000000" pitchFamily="2" charset="-122"/>
              <a:ea typeface="FZLanTingHeiS-EL-GB" panose="02000000000000000000" pitchFamily="2" charset="-122"/>
            </a:endParaRPr>
          </a:p>
          <a:p>
            <a:pPr defTabSz="1105875" fontAlgn="base">
              <a:lnSpc>
                <a:spcPct val="150000"/>
              </a:lnSpc>
              <a:spcBef>
                <a:spcPct val="0"/>
              </a:spcBef>
              <a:spcAft>
                <a:spcPct val="0"/>
              </a:spcAft>
              <a:defRPr/>
            </a:pPr>
            <a:r>
              <a:rPr lang="zh-CN" altLang="en-US" sz="968" noProof="1">
                <a:solidFill>
                  <a:srgbClr val="595959"/>
                </a:solidFill>
                <a:latin typeface="FZLanTingHeiS-EL-GB" panose="02000000000000000000" pitchFamily="2" charset="-122"/>
                <a:ea typeface="FZLanTingHeiS-EL-GB" panose="02000000000000000000" pitchFamily="2" charset="-122"/>
              </a:rPr>
              <a:t>发起首届圣象力量全民地板日，取得辉煌成绩</a:t>
            </a:r>
            <a:endParaRPr lang="zh-CN" altLang="zh-CN" sz="968" noProof="1">
              <a:latin typeface="FZLanTingHeiS-EL-GB" panose="02000000000000000000" pitchFamily="2" charset="-122"/>
              <a:ea typeface="FZLanTingHeiS-EL-GB" panose="02000000000000000000" pitchFamily="2" charset="-122"/>
            </a:endParaRPr>
          </a:p>
        </p:txBody>
      </p:sp>
      <p:sp>
        <p:nvSpPr>
          <p:cNvPr id="60" name="CustomShape 8"/>
          <p:cNvSpPr/>
          <p:nvPr/>
        </p:nvSpPr>
        <p:spPr>
          <a:xfrm>
            <a:off x="2617083" y="2972057"/>
            <a:ext cx="913888" cy="370429"/>
          </a:xfrm>
          <a:prstGeom prst="rect">
            <a:avLst/>
          </a:prstGeom>
          <a:noFill/>
          <a:ln>
            <a:noFill/>
          </a:ln>
        </p:spPr>
        <p:style>
          <a:lnRef idx="0">
            <a:srgbClr val="FFFFFF"/>
          </a:lnRef>
          <a:fillRef idx="0">
            <a:srgbClr val="FFFFFF"/>
          </a:fillRef>
          <a:effectRef idx="0">
            <a:srgbClr val="FFFFFF"/>
          </a:effectRef>
          <a:fontRef idx="minor"/>
        </p:style>
        <p:txBody>
          <a:bodyPr lIns="108847" tIns="54423" rIns="108847" bIns="54423">
            <a:spAutoFit/>
          </a:bodyPr>
          <a:lstStyle/>
          <a:p>
            <a:pPr defTabSz="1105875">
              <a:spcBef>
                <a:spcPct val="0"/>
              </a:spcBef>
              <a:spcAft>
                <a:spcPct val="0"/>
              </a:spcAft>
              <a:defRPr/>
            </a:pPr>
            <a:r>
              <a:rPr lang="en-US" altLang="zh-CN" sz="1693" b="1" noProof="1">
                <a:solidFill>
                  <a:srgbClr val="00B0F0"/>
                </a:solidFill>
                <a:latin typeface="+mj-lt"/>
                <a:ea typeface="微软雅黑" panose="020B0503020204020204" pitchFamily="34" charset="-122"/>
              </a:rPr>
              <a:t>2014</a:t>
            </a:r>
            <a:endParaRPr lang="en-US" sz="1693" noProof="1">
              <a:latin typeface="+mj-lt"/>
            </a:endParaRPr>
          </a:p>
        </p:txBody>
      </p:sp>
      <p:sp>
        <p:nvSpPr>
          <p:cNvPr id="57" name="CustomShape 2"/>
          <p:cNvSpPr/>
          <p:nvPr/>
        </p:nvSpPr>
        <p:spPr>
          <a:xfrm>
            <a:off x="4239426" y="3167889"/>
            <a:ext cx="1595465" cy="1376153"/>
          </a:xfrm>
          <a:prstGeom prst="rect">
            <a:avLst/>
          </a:prstGeom>
          <a:noFill/>
          <a:ln>
            <a:noFill/>
          </a:ln>
        </p:spPr>
        <p:style>
          <a:lnRef idx="0">
            <a:srgbClr val="FFFFFF"/>
          </a:lnRef>
          <a:fillRef idx="0">
            <a:srgbClr val="FFFFFF"/>
          </a:fillRef>
          <a:effectRef idx="0">
            <a:srgbClr val="FFFFFF"/>
          </a:effectRef>
          <a:fontRef idx="minor"/>
        </p:style>
        <p:txBody>
          <a:bodyPr lIns="108847" tIns="54423" rIns="108847" bIns="54423">
            <a:spAutoFit/>
          </a:bodyPr>
          <a:lstStyle>
            <a:lvl1pPr>
              <a:defRPr>
                <a:solidFill>
                  <a:schemeClr val="tx1"/>
                </a:solidFill>
                <a:latin typeface="Arial" panose="020B0604020202020204" pitchFamily="34" charset="0"/>
                <a:ea typeface="DejaVu Sans" panose="020B0603030804020204"/>
                <a:cs typeface="DejaVu Sans" panose="020B0603030804020204"/>
              </a:defRPr>
            </a:lvl1pPr>
            <a:lvl2pPr marL="742950" indent="-285750">
              <a:defRPr>
                <a:solidFill>
                  <a:schemeClr val="tx1"/>
                </a:solidFill>
                <a:latin typeface="Arial" panose="020B0604020202020204" pitchFamily="34" charset="0"/>
                <a:ea typeface="DejaVu Sans" panose="020B0603030804020204"/>
                <a:cs typeface="DejaVu Sans" panose="020B0603030804020204"/>
              </a:defRPr>
            </a:lvl2pPr>
            <a:lvl3pPr marL="1143000" indent="-228600">
              <a:defRPr>
                <a:solidFill>
                  <a:schemeClr val="tx1"/>
                </a:solidFill>
                <a:latin typeface="Arial" panose="020B0604020202020204" pitchFamily="34" charset="0"/>
                <a:ea typeface="DejaVu Sans" panose="020B0603030804020204"/>
                <a:cs typeface="DejaVu Sans" panose="020B0603030804020204"/>
              </a:defRPr>
            </a:lvl3pPr>
            <a:lvl4pPr marL="1600200" indent="-228600">
              <a:defRPr>
                <a:solidFill>
                  <a:schemeClr val="tx1"/>
                </a:solidFill>
                <a:latin typeface="Arial" panose="020B0604020202020204" pitchFamily="34" charset="0"/>
                <a:ea typeface="DejaVu Sans" panose="020B0603030804020204"/>
                <a:cs typeface="DejaVu Sans" panose="020B0603030804020204"/>
              </a:defRPr>
            </a:lvl4pPr>
            <a:lvl5pPr marL="2057400" indent="-228600">
              <a:defRPr>
                <a:solidFill>
                  <a:schemeClr val="tx1"/>
                </a:solidFill>
                <a:latin typeface="Arial" panose="020B0604020202020204" pitchFamily="34" charset="0"/>
                <a:ea typeface="DejaVu Sans" panose="020B0603030804020204"/>
                <a:cs typeface="DejaVu Sans" panose="020B0603030804020204"/>
              </a:defRPr>
            </a:lvl5pPr>
            <a:lvl6pPr marL="2514600" indent="-228600" eaLnBrk="0" fontAlgn="base" hangingPunct="0">
              <a:spcBef>
                <a:spcPct val="0"/>
              </a:spcBef>
              <a:spcAft>
                <a:spcPct val="0"/>
              </a:spcAft>
              <a:defRPr>
                <a:solidFill>
                  <a:schemeClr val="tx1"/>
                </a:solidFill>
                <a:latin typeface="Arial" panose="020B0604020202020204" pitchFamily="34" charset="0"/>
                <a:ea typeface="DejaVu Sans" panose="020B0603030804020204"/>
                <a:cs typeface="DejaVu Sans" panose="020B0603030804020204"/>
              </a:defRPr>
            </a:lvl6pPr>
            <a:lvl7pPr marL="2971800" indent="-228600" eaLnBrk="0" fontAlgn="base" hangingPunct="0">
              <a:spcBef>
                <a:spcPct val="0"/>
              </a:spcBef>
              <a:spcAft>
                <a:spcPct val="0"/>
              </a:spcAft>
              <a:defRPr>
                <a:solidFill>
                  <a:schemeClr val="tx1"/>
                </a:solidFill>
                <a:latin typeface="Arial" panose="020B0604020202020204" pitchFamily="34" charset="0"/>
                <a:ea typeface="DejaVu Sans" panose="020B0603030804020204"/>
                <a:cs typeface="DejaVu Sans" panose="020B0603030804020204"/>
              </a:defRPr>
            </a:lvl7pPr>
            <a:lvl8pPr marL="3429000" indent="-228600" eaLnBrk="0" fontAlgn="base" hangingPunct="0">
              <a:spcBef>
                <a:spcPct val="0"/>
              </a:spcBef>
              <a:spcAft>
                <a:spcPct val="0"/>
              </a:spcAft>
              <a:defRPr>
                <a:solidFill>
                  <a:schemeClr val="tx1"/>
                </a:solidFill>
                <a:latin typeface="Arial" panose="020B0604020202020204" pitchFamily="34" charset="0"/>
                <a:ea typeface="DejaVu Sans" panose="020B0603030804020204"/>
                <a:cs typeface="DejaVu Sans" panose="020B0603030804020204"/>
              </a:defRPr>
            </a:lvl8pPr>
            <a:lvl9pPr marL="3886200" indent="-228600" eaLnBrk="0" fontAlgn="base" hangingPunct="0">
              <a:spcBef>
                <a:spcPct val="0"/>
              </a:spcBef>
              <a:spcAft>
                <a:spcPct val="0"/>
              </a:spcAft>
              <a:defRPr>
                <a:solidFill>
                  <a:schemeClr val="tx1"/>
                </a:solidFill>
                <a:latin typeface="Arial" panose="020B0604020202020204" pitchFamily="34" charset="0"/>
                <a:ea typeface="DejaVu Sans" panose="020B0603030804020204"/>
                <a:cs typeface="DejaVu Sans" panose="020B0603030804020204"/>
              </a:defRPr>
            </a:lvl9pPr>
          </a:lstStyle>
          <a:p>
            <a:pPr defTabSz="1105875" fontAlgn="base">
              <a:lnSpc>
                <a:spcPct val="150000"/>
              </a:lnSpc>
              <a:spcBef>
                <a:spcPct val="0"/>
              </a:spcBef>
              <a:spcAft>
                <a:spcPct val="0"/>
              </a:spcAft>
              <a:defRPr/>
            </a:pPr>
            <a:r>
              <a:rPr lang="zh-CN" altLang="zh-CN" sz="968" noProof="1">
                <a:solidFill>
                  <a:srgbClr val="595959"/>
                </a:solidFill>
                <a:latin typeface="FZLanTingHeiS-EL-GB" panose="02000000000000000000" pitchFamily="2" charset="-122"/>
                <a:ea typeface="FZLanTingHeiS-EL-GB" panose="02000000000000000000" pitchFamily="2" charset="-122"/>
              </a:rPr>
              <a:t>10</a:t>
            </a:r>
            <a:r>
              <a:rPr lang="zh-CN" altLang="en-US" sz="968" noProof="1">
                <a:solidFill>
                  <a:srgbClr val="595959"/>
                </a:solidFill>
                <a:latin typeface="FZLanTingHeiS-EL-GB" panose="02000000000000000000" pitchFamily="2" charset="-122"/>
                <a:ea typeface="FZLanTingHeiS-EL-GB" panose="02000000000000000000" pitchFamily="2" charset="-122"/>
              </a:rPr>
              <a:t>月</a:t>
            </a:r>
            <a:r>
              <a:rPr lang="zh-CN" altLang="zh-CN" sz="968" noProof="1">
                <a:solidFill>
                  <a:srgbClr val="595959"/>
                </a:solidFill>
                <a:latin typeface="FZLanTingHeiS-EL-GB" panose="02000000000000000000" pitchFamily="2" charset="-122"/>
                <a:ea typeface="FZLanTingHeiS-EL-GB" panose="02000000000000000000" pitchFamily="2" charset="-122"/>
              </a:rPr>
              <a:t>15</a:t>
            </a:r>
            <a:r>
              <a:rPr lang="zh-CN" altLang="en-US" sz="968" noProof="1">
                <a:solidFill>
                  <a:srgbClr val="595959"/>
                </a:solidFill>
                <a:latin typeface="FZLanTingHeiS-EL-GB" panose="02000000000000000000" pitchFamily="2" charset="-122"/>
                <a:ea typeface="FZLanTingHeiS-EL-GB" panose="02000000000000000000" pitchFamily="2" charset="-122"/>
              </a:rPr>
              <a:t>日，全球圣象人优秀代表聚集北京人民大会堂，与各界领导和友好人士一起，隆重庆祝圣象成立</a:t>
            </a:r>
            <a:r>
              <a:rPr lang="zh-CN" altLang="zh-CN" sz="968" noProof="1">
                <a:solidFill>
                  <a:srgbClr val="595959"/>
                </a:solidFill>
                <a:latin typeface="FZLanTingHeiS-EL-GB" panose="02000000000000000000" pitchFamily="2" charset="-122"/>
                <a:ea typeface="FZLanTingHeiS-EL-GB" panose="02000000000000000000" pitchFamily="2" charset="-122"/>
              </a:rPr>
              <a:t>20</a:t>
            </a:r>
            <a:r>
              <a:rPr lang="zh-CN" altLang="en-US" sz="968" noProof="1">
                <a:solidFill>
                  <a:srgbClr val="595959"/>
                </a:solidFill>
                <a:latin typeface="FZLanTingHeiS-EL-GB" panose="02000000000000000000" pitchFamily="2" charset="-122"/>
                <a:ea typeface="FZLanTingHeiS-EL-GB" panose="02000000000000000000" pitchFamily="2" charset="-122"/>
              </a:rPr>
              <a:t>周年</a:t>
            </a:r>
            <a:endParaRPr lang="zh-CN" altLang="zh-CN" sz="968" noProof="1">
              <a:latin typeface="FZLanTingHeiS-EL-GB" panose="02000000000000000000" pitchFamily="2" charset="-122"/>
              <a:ea typeface="FZLanTingHeiS-EL-GB" panose="02000000000000000000" pitchFamily="2" charset="-122"/>
            </a:endParaRPr>
          </a:p>
          <a:p>
            <a:pPr defTabSz="1105875" fontAlgn="base">
              <a:spcBef>
                <a:spcPct val="0"/>
              </a:spcBef>
              <a:spcAft>
                <a:spcPct val="0"/>
              </a:spcAft>
              <a:defRPr/>
            </a:pPr>
            <a:endParaRPr lang="zh-CN" altLang="zh-CN" sz="968" noProof="1">
              <a:latin typeface="FZLanTingHeiS-EL-GB" panose="02000000000000000000" pitchFamily="2" charset="-122"/>
              <a:ea typeface="FZLanTingHeiS-EL-GB" panose="02000000000000000000" pitchFamily="2" charset="-122"/>
            </a:endParaRPr>
          </a:p>
        </p:txBody>
      </p:sp>
      <p:sp>
        <p:nvSpPr>
          <p:cNvPr id="58" name="CustomShape 8"/>
          <p:cNvSpPr/>
          <p:nvPr/>
        </p:nvSpPr>
        <p:spPr>
          <a:xfrm>
            <a:off x="4243265" y="2972057"/>
            <a:ext cx="913888" cy="370429"/>
          </a:xfrm>
          <a:prstGeom prst="rect">
            <a:avLst/>
          </a:prstGeom>
          <a:noFill/>
          <a:ln>
            <a:noFill/>
          </a:ln>
        </p:spPr>
        <p:style>
          <a:lnRef idx="0">
            <a:srgbClr val="FFFFFF"/>
          </a:lnRef>
          <a:fillRef idx="0">
            <a:srgbClr val="FFFFFF"/>
          </a:fillRef>
          <a:effectRef idx="0">
            <a:srgbClr val="FFFFFF"/>
          </a:effectRef>
          <a:fontRef idx="minor"/>
        </p:style>
        <p:txBody>
          <a:bodyPr lIns="108847" tIns="54423" rIns="108847" bIns="54423">
            <a:spAutoFit/>
          </a:bodyPr>
          <a:lstStyle/>
          <a:p>
            <a:pPr defTabSz="1105875">
              <a:spcBef>
                <a:spcPct val="0"/>
              </a:spcBef>
              <a:spcAft>
                <a:spcPct val="0"/>
              </a:spcAft>
              <a:defRPr/>
            </a:pPr>
            <a:r>
              <a:rPr lang="en-US" sz="1693" b="1" noProof="1">
                <a:solidFill>
                  <a:srgbClr val="00B0F0"/>
                </a:solidFill>
                <a:latin typeface="+mj-lt"/>
                <a:ea typeface="微软雅黑" panose="020B0503020204020204" pitchFamily="34" charset="-122"/>
              </a:rPr>
              <a:t>2015</a:t>
            </a:r>
            <a:endParaRPr lang="en-US" sz="1693" noProof="1">
              <a:latin typeface="+mj-lt"/>
            </a:endParaRPr>
          </a:p>
        </p:txBody>
      </p:sp>
      <p:sp>
        <p:nvSpPr>
          <p:cNvPr id="55" name="CustomShape 2"/>
          <p:cNvSpPr/>
          <p:nvPr/>
        </p:nvSpPr>
        <p:spPr>
          <a:xfrm>
            <a:off x="5834891" y="3167889"/>
            <a:ext cx="1595465" cy="1599612"/>
          </a:xfrm>
          <a:prstGeom prst="rect">
            <a:avLst/>
          </a:prstGeom>
          <a:noFill/>
          <a:ln>
            <a:noFill/>
          </a:ln>
        </p:spPr>
        <p:style>
          <a:lnRef idx="0">
            <a:srgbClr val="FFFFFF"/>
          </a:lnRef>
          <a:fillRef idx="0">
            <a:srgbClr val="FFFFFF"/>
          </a:fillRef>
          <a:effectRef idx="0">
            <a:srgbClr val="FFFFFF"/>
          </a:effectRef>
          <a:fontRef idx="minor"/>
        </p:style>
        <p:txBody>
          <a:bodyPr lIns="108847" tIns="54423" rIns="108847" bIns="54423">
            <a:spAutoFit/>
          </a:bodyPr>
          <a:lstStyle>
            <a:lvl1pPr>
              <a:defRPr>
                <a:solidFill>
                  <a:schemeClr val="tx1"/>
                </a:solidFill>
                <a:latin typeface="Arial" panose="020B0604020202020204" pitchFamily="34" charset="0"/>
                <a:ea typeface="DejaVu Sans" panose="020B0603030804020204"/>
                <a:cs typeface="DejaVu Sans" panose="020B0603030804020204"/>
              </a:defRPr>
            </a:lvl1pPr>
            <a:lvl2pPr marL="742950" indent="-285750">
              <a:defRPr>
                <a:solidFill>
                  <a:schemeClr val="tx1"/>
                </a:solidFill>
                <a:latin typeface="Arial" panose="020B0604020202020204" pitchFamily="34" charset="0"/>
                <a:ea typeface="DejaVu Sans" panose="020B0603030804020204"/>
                <a:cs typeface="DejaVu Sans" panose="020B0603030804020204"/>
              </a:defRPr>
            </a:lvl2pPr>
            <a:lvl3pPr marL="1143000" indent="-228600">
              <a:defRPr>
                <a:solidFill>
                  <a:schemeClr val="tx1"/>
                </a:solidFill>
                <a:latin typeface="Arial" panose="020B0604020202020204" pitchFamily="34" charset="0"/>
                <a:ea typeface="DejaVu Sans" panose="020B0603030804020204"/>
                <a:cs typeface="DejaVu Sans" panose="020B0603030804020204"/>
              </a:defRPr>
            </a:lvl3pPr>
            <a:lvl4pPr marL="1600200" indent="-228600">
              <a:defRPr>
                <a:solidFill>
                  <a:schemeClr val="tx1"/>
                </a:solidFill>
                <a:latin typeface="Arial" panose="020B0604020202020204" pitchFamily="34" charset="0"/>
                <a:ea typeface="DejaVu Sans" panose="020B0603030804020204"/>
                <a:cs typeface="DejaVu Sans" panose="020B0603030804020204"/>
              </a:defRPr>
            </a:lvl4pPr>
            <a:lvl5pPr marL="2057400" indent="-228600">
              <a:defRPr>
                <a:solidFill>
                  <a:schemeClr val="tx1"/>
                </a:solidFill>
                <a:latin typeface="Arial" panose="020B0604020202020204" pitchFamily="34" charset="0"/>
                <a:ea typeface="DejaVu Sans" panose="020B0603030804020204"/>
                <a:cs typeface="DejaVu Sans" panose="020B0603030804020204"/>
              </a:defRPr>
            </a:lvl5pPr>
            <a:lvl6pPr marL="2514600" indent="-228600" eaLnBrk="0" fontAlgn="base" hangingPunct="0">
              <a:spcBef>
                <a:spcPct val="0"/>
              </a:spcBef>
              <a:spcAft>
                <a:spcPct val="0"/>
              </a:spcAft>
              <a:defRPr>
                <a:solidFill>
                  <a:schemeClr val="tx1"/>
                </a:solidFill>
                <a:latin typeface="Arial" panose="020B0604020202020204" pitchFamily="34" charset="0"/>
                <a:ea typeface="DejaVu Sans" panose="020B0603030804020204"/>
                <a:cs typeface="DejaVu Sans" panose="020B0603030804020204"/>
              </a:defRPr>
            </a:lvl6pPr>
            <a:lvl7pPr marL="2971800" indent="-228600" eaLnBrk="0" fontAlgn="base" hangingPunct="0">
              <a:spcBef>
                <a:spcPct val="0"/>
              </a:spcBef>
              <a:spcAft>
                <a:spcPct val="0"/>
              </a:spcAft>
              <a:defRPr>
                <a:solidFill>
                  <a:schemeClr val="tx1"/>
                </a:solidFill>
                <a:latin typeface="Arial" panose="020B0604020202020204" pitchFamily="34" charset="0"/>
                <a:ea typeface="DejaVu Sans" panose="020B0603030804020204"/>
                <a:cs typeface="DejaVu Sans" panose="020B0603030804020204"/>
              </a:defRPr>
            </a:lvl7pPr>
            <a:lvl8pPr marL="3429000" indent="-228600" eaLnBrk="0" fontAlgn="base" hangingPunct="0">
              <a:spcBef>
                <a:spcPct val="0"/>
              </a:spcBef>
              <a:spcAft>
                <a:spcPct val="0"/>
              </a:spcAft>
              <a:defRPr>
                <a:solidFill>
                  <a:schemeClr val="tx1"/>
                </a:solidFill>
                <a:latin typeface="Arial" panose="020B0604020202020204" pitchFamily="34" charset="0"/>
                <a:ea typeface="DejaVu Sans" panose="020B0603030804020204"/>
                <a:cs typeface="DejaVu Sans" panose="020B0603030804020204"/>
              </a:defRPr>
            </a:lvl8pPr>
            <a:lvl9pPr marL="3886200" indent="-228600" eaLnBrk="0" fontAlgn="base" hangingPunct="0">
              <a:spcBef>
                <a:spcPct val="0"/>
              </a:spcBef>
              <a:spcAft>
                <a:spcPct val="0"/>
              </a:spcAft>
              <a:defRPr>
                <a:solidFill>
                  <a:schemeClr val="tx1"/>
                </a:solidFill>
                <a:latin typeface="Arial" panose="020B0604020202020204" pitchFamily="34" charset="0"/>
                <a:ea typeface="DejaVu Sans" panose="020B0603030804020204"/>
                <a:cs typeface="DejaVu Sans" panose="020B0603030804020204"/>
              </a:defRPr>
            </a:lvl9pPr>
          </a:lstStyle>
          <a:p>
            <a:pPr defTabSz="1105875" fontAlgn="base">
              <a:lnSpc>
                <a:spcPct val="150000"/>
              </a:lnSpc>
              <a:spcBef>
                <a:spcPct val="0"/>
              </a:spcBef>
              <a:spcAft>
                <a:spcPct val="0"/>
              </a:spcAft>
              <a:defRPr/>
            </a:pPr>
            <a:r>
              <a:rPr lang="zh-CN" altLang="en-US" sz="968" noProof="1">
                <a:solidFill>
                  <a:srgbClr val="595959"/>
                </a:solidFill>
                <a:latin typeface="FZLanTingHeiS-EL-GB" panose="02000000000000000000" pitchFamily="2" charset="-122"/>
                <a:ea typeface="FZLanTingHeiS-EL-GB" panose="02000000000000000000" pitchFamily="2" charset="-122"/>
              </a:rPr>
              <a:t>作为发起参与首届中国企业责任百人论坛</a:t>
            </a:r>
            <a:endParaRPr lang="zh-CN" altLang="zh-CN" sz="968" noProof="1">
              <a:solidFill>
                <a:srgbClr val="595959"/>
              </a:solidFill>
              <a:latin typeface="FZLanTingHeiS-EL-GB" panose="02000000000000000000" pitchFamily="2" charset="-122"/>
              <a:ea typeface="FZLanTingHeiS-EL-GB" panose="02000000000000000000" pitchFamily="2" charset="-122"/>
            </a:endParaRPr>
          </a:p>
          <a:p>
            <a:pPr defTabSz="1105875" fontAlgn="base">
              <a:lnSpc>
                <a:spcPct val="150000"/>
              </a:lnSpc>
              <a:spcBef>
                <a:spcPct val="0"/>
              </a:spcBef>
              <a:spcAft>
                <a:spcPct val="0"/>
              </a:spcAft>
              <a:defRPr/>
            </a:pPr>
            <a:r>
              <a:rPr lang="zh-CN" altLang="en-US" sz="968" noProof="1">
                <a:solidFill>
                  <a:srgbClr val="595959"/>
                </a:solidFill>
                <a:latin typeface="FZLanTingHeiS-EL-GB" panose="02000000000000000000" pitchFamily="2" charset="-122"/>
                <a:ea typeface="FZLanTingHeiS-EL-GB" panose="02000000000000000000" pitchFamily="2" charset="-122"/>
              </a:rPr>
              <a:t>第三届全民地板日取得辉煌战绩，并邀请女排惠若琪，张常宁助力南京主会场</a:t>
            </a:r>
            <a:endParaRPr lang="zh-CN" altLang="zh-CN" sz="968" noProof="1">
              <a:latin typeface="FZLanTingHeiS-EL-GB" panose="02000000000000000000" pitchFamily="2" charset="-122"/>
              <a:ea typeface="FZLanTingHeiS-EL-GB" panose="02000000000000000000" pitchFamily="2" charset="-122"/>
            </a:endParaRPr>
          </a:p>
          <a:p>
            <a:pPr defTabSz="1105875" fontAlgn="base">
              <a:spcBef>
                <a:spcPct val="0"/>
              </a:spcBef>
              <a:spcAft>
                <a:spcPct val="0"/>
              </a:spcAft>
              <a:defRPr/>
            </a:pPr>
            <a:endParaRPr lang="zh-CN" altLang="zh-CN" sz="968" noProof="1">
              <a:latin typeface="FZLanTingHeiS-EL-GB" panose="02000000000000000000" pitchFamily="2" charset="-122"/>
              <a:ea typeface="FZLanTingHeiS-EL-GB" panose="02000000000000000000" pitchFamily="2" charset="-122"/>
            </a:endParaRPr>
          </a:p>
        </p:txBody>
      </p:sp>
      <p:sp>
        <p:nvSpPr>
          <p:cNvPr id="56" name="CustomShape 8"/>
          <p:cNvSpPr/>
          <p:nvPr/>
        </p:nvSpPr>
        <p:spPr>
          <a:xfrm>
            <a:off x="5838730" y="2972057"/>
            <a:ext cx="913888" cy="370429"/>
          </a:xfrm>
          <a:prstGeom prst="rect">
            <a:avLst/>
          </a:prstGeom>
          <a:noFill/>
          <a:ln>
            <a:noFill/>
          </a:ln>
        </p:spPr>
        <p:style>
          <a:lnRef idx="0">
            <a:srgbClr val="FFFFFF"/>
          </a:lnRef>
          <a:fillRef idx="0">
            <a:srgbClr val="FFFFFF"/>
          </a:fillRef>
          <a:effectRef idx="0">
            <a:srgbClr val="FFFFFF"/>
          </a:effectRef>
          <a:fontRef idx="minor"/>
        </p:style>
        <p:txBody>
          <a:bodyPr lIns="108847" tIns="54423" rIns="108847" bIns="54423">
            <a:spAutoFit/>
          </a:bodyPr>
          <a:lstStyle/>
          <a:p>
            <a:pPr defTabSz="1105875">
              <a:spcBef>
                <a:spcPct val="0"/>
              </a:spcBef>
              <a:spcAft>
                <a:spcPct val="0"/>
              </a:spcAft>
              <a:defRPr/>
            </a:pPr>
            <a:r>
              <a:rPr lang="en-US" altLang="zh-CN" sz="1693" b="1" noProof="1">
                <a:solidFill>
                  <a:srgbClr val="00B0F0"/>
                </a:solidFill>
                <a:latin typeface="+mj-lt"/>
                <a:ea typeface="微软雅黑" panose="020B0503020204020204" pitchFamily="34" charset="-122"/>
              </a:rPr>
              <a:t>2016</a:t>
            </a:r>
            <a:endParaRPr lang="en-US" sz="1693" noProof="1">
              <a:latin typeface="+mj-lt"/>
            </a:endParaRPr>
          </a:p>
        </p:txBody>
      </p:sp>
      <p:sp>
        <p:nvSpPr>
          <p:cNvPr id="53" name="CustomShape 2"/>
          <p:cNvSpPr/>
          <p:nvPr/>
        </p:nvSpPr>
        <p:spPr>
          <a:xfrm>
            <a:off x="7441874" y="3167890"/>
            <a:ext cx="1595465" cy="1424371"/>
          </a:xfrm>
          <a:prstGeom prst="rect">
            <a:avLst/>
          </a:prstGeom>
          <a:noFill/>
          <a:ln>
            <a:noFill/>
          </a:ln>
        </p:spPr>
        <p:style>
          <a:lnRef idx="0">
            <a:srgbClr val="FFFFFF"/>
          </a:lnRef>
          <a:fillRef idx="0">
            <a:srgbClr val="FFFFFF"/>
          </a:fillRef>
          <a:effectRef idx="0">
            <a:srgbClr val="FFFFFF"/>
          </a:effectRef>
          <a:fontRef idx="minor"/>
        </p:style>
        <p:txBody>
          <a:bodyPr lIns="108847" tIns="54423" rIns="108847" bIns="54423">
            <a:spAutoFit/>
          </a:bodyPr>
          <a:lstStyle>
            <a:lvl1pPr>
              <a:defRPr>
                <a:solidFill>
                  <a:schemeClr val="tx1"/>
                </a:solidFill>
                <a:latin typeface="Arial" panose="020B0604020202020204" pitchFamily="34" charset="0"/>
                <a:ea typeface="DejaVu Sans" panose="020B0603030804020204"/>
                <a:cs typeface="DejaVu Sans" panose="020B0603030804020204"/>
              </a:defRPr>
            </a:lvl1pPr>
            <a:lvl2pPr marL="742950" indent="-285750">
              <a:defRPr>
                <a:solidFill>
                  <a:schemeClr val="tx1"/>
                </a:solidFill>
                <a:latin typeface="Arial" panose="020B0604020202020204" pitchFamily="34" charset="0"/>
                <a:ea typeface="DejaVu Sans" panose="020B0603030804020204"/>
                <a:cs typeface="DejaVu Sans" panose="020B0603030804020204"/>
              </a:defRPr>
            </a:lvl2pPr>
            <a:lvl3pPr marL="1143000" indent="-228600">
              <a:defRPr>
                <a:solidFill>
                  <a:schemeClr val="tx1"/>
                </a:solidFill>
                <a:latin typeface="Arial" panose="020B0604020202020204" pitchFamily="34" charset="0"/>
                <a:ea typeface="DejaVu Sans" panose="020B0603030804020204"/>
                <a:cs typeface="DejaVu Sans" panose="020B0603030804020204"/>
              </a:defRPr>
            </a:lvl3pPr>
            <a:lvl4pPr marL="1600200" indent="-228600">
              <a:defRPr>
                <a:solidFill>
                  <a:schemeClr val="tx1"/>
                </a:solidFill>
                <a:latin typeface="Arial" panose="020B0604020202020204" pitchFamily="34" charset="0"/>
                <a:ea typeface="DejaVu Sans" panose="020B0603030804020204"/>
                <a:cs typeface="DejaVu Sans" panose="020B0603030804020204"/>
              </a:defRPr>
            </a:lvl4pPr>
            <a:lvl5pPr marL="2057400" indent="-228600">
              <a:defRPr>
                <a:solidFill>
                  <a:schemeClr val="tx1"/>
                </a:solidFill>
                <a:latin typeface="Arial" panose="020B0604020202020204" pitchFamily="34" charset="0"/>
                <a:ea typeface="DejaVu Sans" panose="020B0603030804020204"/>
                <a:cs typeface="DejaVu Sans" panose="020B0603030804020204"/>
              </a:defRPr>
            </a:lvl5pPr>
            <a:lvl6pPr marL="2514600" indent="-228600" eaLnBrk="0" fontAlgn="base" hangingPunct="0">
              <a:spcBef>
                <a:spcPct val="0"/>
              </a:spcBef>
              <a:spcAft>
                <a:spcPct val="0"/>
              </a:spcAft>
              <a:defRPr>
                <a:solidFill>
                  <a:schemeClr val="tx1"/>
                </a:solidFill>
                <a:latin typeface="Arial" panose="020B0604020202020204" pitchFamily="34" charset="0"/>
                <a:ea typeface="DejaVu Sans" panose="020B0603030804020204"/>
                <a:cs typeface="DejaVu Sans" panose="020B0603030804020204"/>
              </a:defRPr>
            </a:lvl6pPr>
            <a:lvl7pPr marL="2971800" indent="-228600" eaLnBrk="0" fontAlgn="base" hangingPunct="0">
              <a:spcBef>
                <a:spcPct val="0"/>
              </a:spcBef>
              <a:spcAft>
                <a:spcPct val="0"/>
              </a:spcAft>
              <a:defRPr>
                <a:solidFill>
                  <a:schemeClr val="tx1"/>
                </a:solidFill>
                <a:latin typeface="Arial" panose="020B0604020202020204" pitchFamily="34" charset="0"/>
                <a:ea typeface="DejaVu Sans" panose="020B0603030804020204"/>
                <a:cs typeface="DejaVu Sans" panose="020B0603030804020204"/>
              </a:defRPr>
            </a:lvl7pPr>
            <a:lvl8pPr marL="3429000" indent="-228600" eaLnBrk="0" fontAlgn="base" hangingPunct="0">
              <a:spcBef>
                <a:spcPct val="0"/>
              </a:spcBef>
              <a:spcAft>
                <a:spcPct val="0"/>
              </a:spcAft>
              <a:defRPr>
                <a:solidFill>
                  <a:schemeClr val="tx1"/>
                </a:solidFill>
                <a:latin typeface="Arial" panose="020B0604020202020204" pitchFamily="34" charset="0"/>
                <a:ea typeface="DejaVu Sans" panose="020B0603030804020204"/>
                <a:cs typeface="DejaVu Sans" panose="020B0603030804020204"/>
              </a:defRPr>
            </a:lvl8pPr>
            <a:lvl9pPr marL="3886200" indent="-228600" eaLnBrk="0" fontAlgn="base" hangingPunct="0">
              <a:spcBef>
                <a:spcPct val="0"/>
              </a:spcBef>
              <a:spcAft>
                <a:spcPct val="0"/>
              </a:spcAft>
              <a:defRPr>
                <a:solidFill>
                  <a:schemeClr val="tx1"/>
                </a:solidFill>
                <a:latin typeface="Arial" panose="020B0604020202020204" pitchFamily="34" charset="0"/>
                <a:ea typeface="DejaVu Sans" panose="020B0603030804020204"/>
                <a:cs typeface="DejaVu Sans" panose="020B0603030804020204"/>
              </a:defRPr>
            </a:lvl9pPr>
          </a:lstStyle>
          <a:p>
            <a:pPr defTabSz="1105875" fontAlgn="base">
              <a:lnSpc>
                <a:spcPct val="150000"/>
              </a:lnSpc>
              <a:spcBef>
                <a:spcPct val="0"/>
              </a:spcBef>
              <a:spcAft>
                <a:spcPct val="0"/>
              </a:spcAft>
              <a:defRPr/>
            </a:pPr>
            <a:r>
              <a:rPr lang="zh-CN" altLang="zh-CN" sz="968" noProof="1">
                <a:solidFill>
                  <a:srgbClr val="595959"/>
                </a:solidFill>
                <a:latin typeface="FZLanTingHeiS-EL-GB" panose="02000000000000000000" pitchFamily="2" charset="-122"/>
                <a:ea typeface="FZLanTingHeiS-EL-GB" panose="02000000000000000000" pitchFamily="2" charset="-122"/>
              </a:rPr>
              <a:t>圣象</a:t>
            </a:r>
            <a:r>
              <a:rPr lang="zh-CN" altLang="en-US" sz="968" noProof="1">
                <a:solidFill>
                  <a:srgbClr val="595959"/>
                </a:solidFill>
                <a:latin typeface="FZLanTingHeiS-EL-GB" panose="02000000000000000000" pitchFamily="2" charset="-122"/>
                <a:ea typeface="FZLanTingHeiS-EL-GB" panose="02000000000000000000" pitchFamily="2" charset="-122"/>
              </a:rPr>
              <a:t>以</a:t>
            </a:r>
            <a:r>
              <a:rPr lang="zh-CN" altLang="zh-CN" sz="968" noProof="1">
                <a:solidFill>
                  <a:srgbClr val="595959"/>
                </a:solidFill>
                <a:latin typeface="FZLanTingHeiS-EL-GB" panose="02000000000000000000" pitchFamily="2" charset="-122"/>
                <a:ea typeface="FZLanTingHeiS-EL-GB" panose="02000000000000000000" pitchFamily="2" charset="-122"/>
              </a:rPr>
              <a:t>345.68</a:t>
            </a:r>
            <a:r>
              <a:rPr lang="zh-CN" altLang="en-US" sz="968" noProof="1">
                <a:solidFill>
                  <a:srgbClr val="595959"/>
                </a:solidFill>
                <a:latin typeface="FZLanTingHeiS-EL-GB" panose="02000000000000000000" pitchFamily="2" charset="-122"/>
                <a:ea typeface="FZLanTingHeiS-EL-GB" panose="02000000000000000000" pitchFamily="2" charset="-122"/>
              </a:rPr>
              <a:t>亿品牌价值荣获“</a:t>
            </a:r>
            <a:r>
              <a:rPr lang="zh-CN" altLang="zh-CN" sz="968" noProof="1">
                <a:solidFill>
                  <a:srgbClr val="595959"/>
                </a:solidFill>
                <a:latin typeface="FZLanTingHeiS-EL-GB" panose="02000000000000000000" pitchFamily="2" charset="-122"/>
                <a:ea typeface="FZLanTingHeiS-EL-GB" panose="02000000000000000000" pitchFamily="2" charset="-122"/>
              </a:rPr>
              <a:t>2017</a:t>
            </a:r>
            <a:r>
              <a:rPr lang="zh-CN" altLang="en-US" sz="968" noProof="1">
                <a:solidFill>
                  <a:srgbClr val="595959"/>
                </a:solidFill>
                <a:latin typeface="FZLanTingHeiS-EL-GB" panose="02000000000000000000" pitchFamily="2" charset="-122"/>
                <a:ea typeface="FZLanTingHeiS-EL-GB" panose="02000000000000000000" pitchFamily="2" charset="-122"/>
              </a:rPr>
              <a:t>年度中国</a:t>
            </a:r>
            <a:r>
              <a:rPr lang="zh-CN" altLang="zh-CN" sz="968" noProof="1">
                <a:solidFill>
                  <a:srgbClr val="595959"/>
                </a:solidFill>
                <a:latin typeface="FZLanTingHeiS-EL-GB" panose="02000000000000000000" pitchFamily="2" charset="-122"/>
                <a:ea typeface="FZLanTingHeiS-EL-GB" panose="02000000000000000000" pitchFamily="2" charset="-122"/>
              </a:rPr>
              <a:t>500</a:t>
            </a:r>
            <a:r>
              <a:rPr lang="zh-CN" altLang="en-US" sz="968" noProof="1">
                <a:solidFill>
                  <a:srgbClr val="595959"/>
                </a:solidFill>
                <a:latin typeface="FZLanTingHeiS-EL-GB" panose="02000000000000000000" pitchFamily="2" charset="-122"/>
                <a:ea typeface="FZLanTingHeiS-EL-GB" panose="02000000000000000000" pitchFamily="2" charset="-122"/>
              </a:rPr>
              <a:t>最具价值品牌”，雄踞中国家居行业榜首</a:t>
            </a:r>
            <a:endParaRPr lang="zh-CN" altLang="zh-CN" sz="968" noProof="1">
              <a:solidFill>
                <a:srgbClr val="595959"/>
              </a:solidFill>
              <a:latin typeface="FZLanTingHeiS-EL-GB" panose="02000000000000000000" pitchFamily="2" charset="-122"/>
              <a:ea typeface="FZLanTingHeiS-EL-GB" panose="02000000000000000000" pitchFamily="2" charset="-122"/>
            </a:endParaRPr>
          </a:p>
          <a:p>
            <a:pPr defTabSz="1105875" fontAlgn="base">
              <a:lnSpc>
                <a:spcPct val="150000"/>
              </a:lnSpc>
              <a:spcBef>
                <a:spcPct val="0"/>
              </a:spcBef>
              <a:spcAft>
                <a:spcPct val="0"/>
              </a:spcAft>
              <a:defRPr/>
            </a:pPr>
            <a:r>
              <a:rPr lang="zh-CN" altLang="en-US" sz="968" noProof="1">
                <a:solidFill>
                  <a:srgbClr val="595959"/>
                </a:solidFill>
                <a:latin typeface="FZLanTingHeiS-EL-GB" panose="02000000000000000000" pitchFamily="2" charset="-122"/>
                <a:ea typeface="FZLanTingHeiS-EL-GB" panose="02000000000000000000" pitchFamily="2" charset="-122"/>
              </a:rPr>
              <a:t>举办商用地材发布会，正式进军商用地材领域</a:t>
            </a:r>
            <a:endParaRPr lang="zh-CN" altLang="zh-CN" sz="968" noProof="1">
              <a:latin typeface="FZLanTingHeiS-EL-GB" panose="02000000000000000000" pitchFamily="2" charset="-122"/>
              <a:ea typeface="FZLanTingHeiS-EL-GB" panose="02000000000000000000" pitchFamily="2" charset="-122"/>
            </a:endParaRPr>
          </a:p>
        </p:txBody>
      </p:sp>
      <p:sp>
        <p:nvSpPr>
          <p:cNvPr id="54" name="CustomShape 8"/>
          <p:cNvSpPr/>
          <p:nvPr/>
        </p:nvSpPr>
        <p:spPr>
          <a:xfrm>
            <a:off x="7447634" y="2972057"/>
            <a:ext cx="913888" cy="370429"/>
          </a:xfrm>
          <a:prstGeom prst="rect">
            <a:avLst/>
          </a:prstGeom>
          <a:noFill/>
          <a:ln>
            <a:noFill/>
          </a:ln>
        </p:spPr>
        <p:style>
          <a:lnRef idx="0">
            <a:srgbClr val="FFFFFF"/>
          </a:lnRef>
          <a:fillRef idx="0">
            <a:srgbClr val="FFFFFF"/>
          </a:fillRef>
          <a:effectRef idx="0">
            <a:srgbClr val="FFFFFF"/>
          </a:effectRef>
          <a:fontRef idx="minor"/>
        </p:style>
        <p:txBody>
          <a:bodyPr lIns="108847" tIns="54423" rIns="108847" bIns="54423">
            <a:spAutoFit/>
          </a:bodyPr>
          <a:lstStyle/>
          <a:p>
            <a:pPr defTabSz="1105875">
              <a:spcBef>
                <a:spcPct val="0"/>
              </a:spcBef>
              <a:spcAft>
                <a:spcPct val="0"/>
              </a:spcAft>
              <a:defRPr/>
            </a:pPr>
            <a:r>
              <a:rPr lang="en-US" altLang="zh-CN" sz="1693" b="1" noProof="1">
                <a:solidFill>
                  <a:srgbClr val="00B0F0"/>
                </a:solidFill>
                <a:latin typeface="+mj-lt"/>
                <a:ea typeface="微软雅黑" panose="020B0503020204020204" pitchFamily="34" charset="-122"/>
              </a:rPr>
              <a:t>2017</a:t>
            </a:r>
            <a:endParaRPr lang="en-US" sz="1693" noProof="1">
              <a:latin typeface="+mj-lt"/>
            </a:endParaRPr>
          </a:p>
        </p:txBody>
      </p:sp>
      <p:sp>
        <p:nvSpPr>
          <p:cNvPr id="51" name="CustomShape 2"/>
          <p:cNvSpPr/>
          <p:nvPr/>
        </p:nvSpPr>
        <p:spPr>
          <a:xfrm>
            <a:off x="9050778" y="3167889"/>
            <a:ext cx="1595465" cy="2318206"/>
          </a:xfrm>
          <a:prstGeom prst="rect">
            <a:avLst/>
          </a:prstGeom>
          <a:noFill/>
          <a:ln>
            <a:noFill/>
          </a:ln>
        </p:spPr>
        <p:style>
          <a:lnRef idx="0">
            <a:srgbClr val="FFFFFF"/>
          </a:lnRef>
          <a:fillRef idx="0">
            <a:srgbClr val="FFFFFF"/>
          </a:fillRef>
          <a:effectRef idx="0">
            <a:srgbClr val="FFFFFF"/>
          </a:effectRef>
          <a:fontRef idx="minor"/>
        </p:style>
        <p:txBody>
          <a:bodyPr lIns="108847" tIns="54423" rIns="108847" bIns="54423">
            <a:spAutoFit/>
          </a:bodyPr>
          <a:lstStyle>
            <a:lvl1pPr>
              <a:defRPr>
                <a:solidFill>
                  <a:schemeClr val="tx1"/>
                </a:solidFill>
                <a:latin typeface="Arial" panose="020B0604020202020204" pitchFamily="34" charset="0"/>
                <a:ea typeface="DejaVu Sans" panose="020B0603030804020204"/>
                <a:cs typeface="DejaVu Sans" panose="020B0603030804020204"/>
              </a:defRPr>
            </a:lvl1pPr>
            <a:lvl2pPr marL="742950" indent="-285750">
              <a:defRPr>
                <a:solidFill>
                  <a:schemeClr val="tx1"/>
                </a:solidFill>
                <a:latin typeface="Arial" panose="020B0604020202020204" pitchFamily="34" charset="0"/>
                <a:ea typeface="DejaVu Sans" panose="020B0603030804020204"/>
                <a:cs typeface="DejaVu Sans" panose="020B0603030804020204"/>
              </a:defRPr>
            </a:lvl2pPr>
            <a:lvl3pPr marL="1143000" indent="-228600">
              <a:defRPr>
                <a:solidFill>
                  <a:schemeClr val="tx1"/>
                </a:solidFill>
                <a:latin typeface="Arial" panose="020B0604020202020204" pitchFamily="34" charset="0"/>
                <a:ea typeface="DejaVu Sans" panose="020B0603030804020204"/>
                <a:cs typeface="DejaVu Sans" panose="020B0603030804020204"/>
              </a:defRPr>
            </a:lvl3pPr>
            <a:lvl4pPr marL="1600200" indent="-228600">
              <a:defRPr>
                <a:solidFill>
                  <a:schemeClr val="tx1"/>
                </a:solidFill>
                <a:latin typeface="Arial" panose="020B0604020202020204" pitchFamily="34" charset="0"/>
                <a:ea typeface="DejaVu Sans" panose="020B0603030804020204"/>
                <a:cs typeface="DejaVu Sans" panose="020B0603030804020204"/>
              </a:defRPr>
            </a:lvl4pPr>
            <a:lvl5pPr marL="2057400" indent="-228600">
              <a:defRPr>
                <a:solidFill>
                  <a:schemeClr val="tx1"/>
                </a:solidFill>
                <a:latin typeface="Arial" panose="020B0604020202020204" pitchFamily="34" charset="0"/>
                <a:ea typeface="DejaVu Sans" panose="020B0603030804020204"/>
                <a:cs typeface="DejaVu Sans" panose="020B0603030804020204"/>
              </a:defRPr>
            </a:lvl5pPr>
            <a:lvl6pPr marL="2514600" indent="-228600" eaLnBrk="0" fontAlgn="base" hangingPunct="0">
              <a:spcBef>
                <a:spcPct val="0"/>
              </a:spcBef>
              <a:spcAft>
                <a:spcPct val="0"/>
              </a:spcAft>
              <a:defRPr>
                <a:solidFill>
                  <a:schemeClr val="tx1"/>
                </a:solidFill>
                <a:latin typeface="Arial" panose="020B0604020202020204" pitchFamily="34" charset="0"/>
                <a:ea typeface="DejaVu Sans" panose="020B0603030804020204"/>
                <a:cs typeface="DejaVu Sans" panose="020B0603030804020204"/>
              </a:defRPr>
            </a:lvl6pPr>
            <a:lvl7pPr marL="2971800" indent="-228600" eaLnBrk="0" fontAlgn="base" hangingPunct="0">
              <a:spcBef>
                <a:spcPct val="0"/>
              </a:spcBef>
              <a:spcAft>
                <a:spcPct val="0"/>
              </a:spcAft>
              <a:defRPr>
                <a:solidFill>
                  <a:schemeClr val="tx1"/>
                </a:solidFill>
                <a:latin typeface="Arial" panose="020B0604020202020204" pitchFamily="34" charset="0"/>
                <a:ea typeface="DejaVu Sans" panose="020B0603030804020204"/>
                <a:cs typeface="DejaVu Sans" panose="020B0603030804020204"/>
              </a:defRPr>
            </a:lvl7pPr>
            <a:lvl8pPr marL="3429000" indent="-228600" eaLnBrk="0" fontAlgn="base" hangingPunct="0">
              <a:spcBef>
                <a:spcPct val="0"/>
              </a:spcBef>
              <a:spcAft>
                <a:spcPct val="0"/>
              </a:spcAft>
              <a:defRPr>
                <a:solidFill>
                  <a:schemeClr val="tx1"/>
                </a:solidFill>
                <a:latin typeface="Arial" panose="020B0604020202020204" pitchFamily="34" charset="0"/>
                <a:ea typeface="DejaVu Sans" panose="020B0603030804020204"/>
                <a:cs typeface="DejaVu Sans" panose="020B0603030804020204"/>
              </a:defRPr>
            </a:lvl8pPr>
            <a:lvl9pPr marL="3886200" indent="-228600" eaLnBrk="0" fontAlgn="base" hangingPunct="0">
              <a:spcBef>
                <a:spcPct val="0"/>
              </a:spcBef>
              <a:spcAft>
                <a:spcPct val="0"/>
              </a:spcAft>
              <a:defRPr>
                <a:solidFill>
                  <a:schemeClr val="tx1"/>
                </a:solidFill>
                <a:latin typeface="Arial" panose="020B0604020202020204" pitchFamily="34" charset="0"/>
                <a:ea typeface="DejaVu Sans" panose="020B0603030804020204"/>
                <a:cs typeface="DejaVu Sans" panose="020B0603030804020204"/>
              </a:defRPr>
            </a:lvl9pPr>
          </a:lstStyle>
          <a:p>
            <a:pPr defTabSz="1105875" fontAlgn="base">
              <a:lnSpc>
                <a:spcPct val="150000"/>
              </a:lnSpc>
              <a:spcBef>
                <a:spcPct val="0"/>
              </a:spcBef>
              <a:spcAft>
                <a:spcPct val="0"/>
              </a:spcAft>
              <a:defRPr/>
            </a:pPr>
            <a:r>
              <a:rPr lang="zh-CN" altLang="zh-CN" sz="968" noProof="1">
                <a:solidFill>
                  <a:srgbClr val="595959"/>
                </a:solidFill>
                <a:latin typeface="FZLanTingHeiS-EL-GB" panose="02000000000000000000" pitchFamily="2" charset="-122"/>
                <a:ea typeface="FZLanTingHeiS-EL-GB" panose="02000000000000000000" pitchFamily="2" charset="-122"/>
              </a:rPr>
              <a:t>2018</a:t>
            </a:r>
            <a:r>
              <a:rPr lang="zh-CN" altLang="en-US" sz="968" noProof="1">
                <a:solidFill>
                  <a:srgbClr val="595959"/>
                </a:solidFill>
                <a:latin typeface="FZLanTingHeiS-EL-GB" panose="02000000000000000000" pitchFamily="2" charset="-122"/>
                <a:ea typeface="FZLanTingHeiS-EL-GB" panose="02000000000000000000" pitchFamily="2" charset="-122"/>
              </a:rPr>
              <a:t>年圣象以品牌价值</a:t>
            </a:r>
            <a:r>
              <a:rPr lang="zh-CN" altLang="zh-CN" sz="968" noProof="1">
                <a:solidFill>
                  <a:srgbClr val="595959"/>
                </a:solidFill>
                <a:latin typeface="FZLanTingHeiS-EL-GB" panose="02000000000000000000" pitchFamily="2" charset="-122"/>
                <a:ea typeface="FZLanTingHeiS-EL-GB" panose="02000000000000000000" pitchFamily="2" charset="-122"/>
              </a:rPr>
              <a:t>415.62</a:t>
            </a:r>
            <a:r>
              <a:rPr lang="zh-CN" altLang="en-US" sz="968" noProof="1">
                <a:solidFill>
                  <a:srgbClr val="595959"/>
                </a:solidFill>
                <a:latin typeface="FZLanTingHeiS-EL-GB" panose="02000000000000000000" pitchFamily="2" charset="-122"/>
                <a:ea typeface="FZLanTingHeiS-EL-GB" panose="02000000000000000000" pitchFamily="2" charset="-122"/>
              </a:rPr>
              <a:t>亿元人民币蝉联中国家居行业榜首</a:t>
            </a:r>
            <a:endParaRPr lang="zh-CN" altLang="zh-CN" sz="968" noProof="1">
              <a:solidFill>
                <a:srgbClr val="595959"/>
              </a:solidFill>
              <a:latin typeface="FZLanTingHeiS-EL-GB" panose="02000000000000000000" pitchFamily="2" charset="-122"/>
              <a:ea typeface="FZLanTingHeiS-EL-GB" panose="02000000000000000000" pitchFamily="2" charset="-122"/>
            </a:endParaRPr>
          </a:p>
          <a:p>
            <a:pPr defTabSz="1105875" fontAlgn="base">
              <a:lnSpc>
                <a:spcPct val="150000"/>
              </a:lnSpc>
              <a:spcBef>
                <a:spcPct val="0"/>
              </a:spcBef>
              <a:spcAft>
                <a:spcPct val="0"/>
              </a:spcAft>
              <a:defRPr/>
            </a:pPr>
            <a:r>
              <a:rPr lang="zh-CN" altLang="en-US" sz="968" noProof="1">
                <a:solidFill>
                  <a:srgbClr val="595959"/>
                </a:solidFill>
                <a:latin typeface="FZLanTingHeiS-EL-GB" panose="02000000000000000000" pitchFamily="2" charset="-122"/>
                <a:ea typeface="FZLanTingHeiS-EL-GB" panose="02000000000000000000" pitchFamily="2" charset="-122"/>
              </a:rPr>
              <a:t>圣象集团与世界级经济大师对话，深入探讨在“中国制造</a:t>
            </a:r>
            <a:r>
              <a:rPr lang="zh-CN" altLang="zh-CN" sz="968" noProof="1">
                <a:solidFill>
                  <a:srgbClr val="595959"/>
                </a:solidFill>
                <a:latin typeface="FZLanTingHeiS-EL-GB" panose="02000000000000000000" pitchFamily="2" charset="-122"/>
                <a:ea typeface="FZLanTingHeiS-EL-GB" panose="02000000000000000000" pitchFamily="2" charset="-122"/>
              </a:rPr>
              <a:t>2025</a:t>
            </a:r>
            <a:r>
              <a:rPr lang="zh-CN" altLang="en-US" sz="968" noProof="1">
                <a:solidFill>
                  <a:srgbClr val="595959"/>
                </a:solidFill>
                <a:latin typeface="FZLanTingHeiS-EL-GB" panose="02000000000000000000" pitchFamily="2" charset="-122"/>
                <a:ea typeface="FZLanTingHeiS-EL-GB" panose="02000000000000000000" pitchFamily="2" charset="-122"/>
              </a:rPr>
              <a:t>”的大框架下，如何通过新产品创新和品牌建设来建立和维持竞争势，为打造全球化品牌的新创之路找到出口</a:t>
            </a:r>
            <a:endParaRPr lang="zh-CN" altLang="zh-CN" sz="968" noProof="1">
              <a:latin typeface="FZLanTingHeiS-EL-GB" panose="02000000000000000000" pitchFamily="2" charset="-122"/>
              <a:ea typeface="FZLanTingHeiS-EL-GB" panose="02000000000000000000" pitchFamily="2" charset="-122"/>
            </a:endParaRPr>
          </a:p>
        </p:txBody>
      </p:sp>
      <p:sp>
        <p:nvSpPr>
          <p:cNvPr id="52" name="CustomShape 8"/>
          <p:cNvSpPr/>
          <p:nvPr/>
        </p:nvSpPr>
        <p:spPr>
          <a:xfrm>
            <a:off x="9054617" y="2972057"/>
            <a:ext cx="913888" cy="370429"/>
          </a:xfrm>
          <a:prstGeom prst="rect">
            <a:avLst/>
          </a:prstGeom>
          <a:noFill/>
          <a:ln>
            <a:noFill/>
          </a:ln>
        </p:spPr>
        <p:style>
          <a:lnRef idx="0">
            <a:srgbClr val="FFFFFF"/>
          </a:lnRef>
          <a:fillRef idx="0">
            <a:srgbClr val="FFFFFF"/>
          </a:fillRef>
          <a:effectRef idx="0">
            <a:srgbClr val="FFFFFF"/>
          </a:effectRef>
          <a:fontRef idx="minor"/>
        </p:style>
        <p:txBody>
          <a:bodyPr lIns="108847" tIns="54423" rIns="108847" bIns="54423">
            <a:spAutoFit/>
          </a:bodyPr>
          <a:lstStyle/>
          <a:p>
            <a:pPr defTabSz="1105875">
              <a:spcBef>
                <a:spcPct val="0"/>
              </a:spcBef>
              <a:spcAft>
                <a:spcPct val="0"/>
              </a:spcAft>
              <a:defRPr/>
            </a:pPr>
            <a:r>
              <a:rPr lang="en-US" altLang="zh-CN" sz="1693" b="1" noProof="1">
                <a:solidFill>
                  <a:srgbClr val="00B0F0"/>
                </a:solidFill>
                <a:latin typeface="+mj-lt"/>
                <a:ea typeface="微软雅黑" panose="020B0503020204020204" pitchFamily="34" charset="-122"/>
              </a:rPr>
              <a:t>2018</a:t>
            </a:r>
            <a:endParaRPr lang="en-US" sz="1693" noProof="1">
              <a:latin typeface="+mj-lt"/>
            </a:endParaRPr>
          </a:p>
        </p:txBody>
      </p:sp>
      <p:sp>
        <p:nvSpPr>
          <p:cNvPr id="49" name="CustomShape 2"/>
          <p:cNvSpPr/>
          <p:nvPr/>
        </p:nvSpPr>
        <p:spPr>
          <a:xfrm>
            <a:off x="10657762" y="3167890"/>
            <a:ext cx="1595465" cy="2493447"/>
          </a:xfrm>
          <a:prstGeom prst="rect">
            <a:avLst/>
          </a:prstGeom>
          <a:noFill/>
          <a:ln>
            <a:noFill/>
          </a:ln>
        </p:spPr>
        <p:style>
          <a:lnRef idx="0">
            <a:srgbClr val="FFFFFF"/>
          </a:lnRef>
          <a:fillRef idx="0">
            <a:srgbClr val="FFFFFF"/>
          </a:fillRef>
          <a:effectRef idx="0">
            <a:srgbClr val="FFFFFF"/>
          </a:effectRef>
          <a:fontRef idx="minor"/>
        </p:style>
        <p:txBody>
          <a:bodyPr lIns="108847" tIns="54423" rIns="108847" bIns="54423">
            <a:spAutoFit/>
          </a:bodyPr>
          <a:lstStyle>
            <a:lvl1pPr>
              <a:defRPr>
                <a:solidFill>
                  <a:schemeClr val="tx1"/>
                </a:solidFill>
                <a:latin typeface="Arial" panose="020B0604020202020204" pitchFamily="34" charset="0"/>
                <a:ea typeface="DejaVu Sans" panose="020B0603030804020204"/>
                <a:cs typeface="DejaVu Sans" panose="020B0603030804020204"/>
              </a:defRPr>
            </a:lvl1pPr>
            <a:lvl2pPr marL="742950" indent="-285750">
              <a:defRPr>
                <a:solidFill>
                  <a:schemeClr val="tx1"/>
                </a:solidFill>
                <a:latin typeface="Arial" panose="020B0604020202020204" pitchFamily="34" charset="0"/>
                <a:ea typeface="DejaVu Sans" panose="020B0603030804020204"/>
                <a:cs typeface="DejaVu Sans" panose="020B0603030804020204"/>
              </a:defRPr>
            </a:lvl2pPr>
            <a:lvl3pPr marL="1143000" indent="-228600">
              <a:defRPr>
                <a:solidFill>
                  <a:schemeClr val="tx1"/>
                </a:solidFill>
                <a:latin typeface="Arial" panose="020B0604020202020204" pitchFamily="34" charset="0"/>
                <a:ea typeface="DejaVu Sans" panose="020B0603030804020204"/>
                <a:cs typeface="DejaVu Sans" panose="020B0603030804020204"/>
              </a:defRPr>
            </a:lvl3pPr>
            <a:lvl4pPr marL="1600200" indent="-228600">
              <a:defRPr>
                <a:solidFill>
                  <a:schemeClr val="tx1"/>
                </a:solidFill>
                <a:latin typeface="Arial" panose="020B0604020202020204" pitchFamily="34" charset="0"/>
                <a:ea typeface="DejaVu Sans" panose="020B0603030804020204"/>
                <a:cs typeface="DejaVu Sans" panose="020B0603030804020204"/>
              </a:defRPr>
            </a:lvl4pPr>
            <a:lvl5pPr marL="2057400" indent="-228600">
              <a:defRPr>
                <a:solidFill>
                  <a:schemeClr val="tx1"/>
                </a:solidFill>
                <a:latin typeface="Arial" panose="020B0604020202020204" pitchFamily="34" charset="0"/>
                <a:ea typeface="DejaVu Sans" panose="020B0603030804020204"/>
                <a:cs typeface="DejaVu Sans" panose="020B0603030804020204"/>
              </a:defRPr>
            </a:lvl5pPr>
            <a:lvl6pPr marL="2514600" indent="-228600" eaLnBrk="0" fontAlgn="base" hangingPunct="0">
              <a:spcBef>
                <a:spcPct val="0"/>
              </a:spcBef>
              <a:spcAft>
                <a:spcPct val="0"/>
              </a:spcAft>
              <a:defRPr>
                <a:solidFill>
                  <a:schemeClr val="tx1"/>
                </a:solidFill>
                <a:latin typeface="Arial" panose="020B0604020202020204" pitchFamily="34" charset="0"/>
                <a:ea typeface="DejaVu Sans" panose="020B0603030804020204"/>
                <a:cs typeface="DejaVu Sans" panose="020B0603030804020204"/>
              </a:defRPr>
            </a:lvl6pPr>
            <a:lvl7pPr marL="2971800" indent="-228600" eaLnBrk="0" fontAlgn="base" hangingPunct="0">
              <a:spcBef>
                <a:spcPct val="0"/>
              </a:spcBef>
              <a:spcAft>
                <a:spcPct val="0"/>
              </a:spcAft>
              <a:defRPr>
                <a:solidFill>
                  <a:schemeClr val="tx1"/>
                </a:solidFill>
                <a:latin typeface="Arial" panose="020B0604020202020204" pitchFamily="34" charset="0"/>
                <a:ea typeface="DejaVu Sans" panose="020B0603030804020204"/>
                <a:cs typeface="DejaVu Sans" panose="020B0603030804020204"/>
              </a:defRPr>
            </a:lvl7pPr>
            <a:lvl8pPr marL="3429000" indent="-228600" eaLnBrk="0" fontAlgn="base" hangingPunct="0">
              <a:spcBef>
                <a:spcPct val="0"/>
              </a:spcBef>
              <a:spcAft>
                <a:spcPct val="0"/>
              </a:spcAft>
              <a:defRPr>
                <a:solidFill>
                  <a:schemeClr val="tx1"/>
                </a:solidFill>
                <a:latin typeface="Arial" panose="020B0604020202020204" pitchFamily="34" charset="0"/>
                <a:ea typeface="DejaVu Sans" panose="020B0603030804020204"/>
                <a:cs typeface="DejaVu Sans" panose="020B0603030804020204"/>
              </a:defRPr>
            </a:lvl8pPr>
            <a:lvl9pPr marL="3886200" indent="-228600" eaLnBrk="0" fontAlgn="base" hangingPunct="0">
              <a:spcBef>
                <a:spcPct val="0"/>
              </a:spcBef>
              <a:spcAft>
                <a:spcPct val="0"/>
              </a:spcAft>
              <a:defRPr>
                <a:solidFill>
                  <a:schemeClr val="tx1"/>
                </a:solidFill>
                <a:latin typeface="Arial" panose="020B0604020202020204" pitchFamily="34" charset="0"/>
                <a:ea typeface="DejaVu Sans" panose="020B0603030804020204"/>
                <a:cs typeface="DejaVu Sans" panose="020B0603030804020204"/>
              </a:defRPr>
            </a:lvl9pPr>
          </a:lstStyle>
          <a:p>
            <a:pPr defTabSz="1105875" fontAlgn="base">
              <a:lnSpc>
                <a:spcPct val="150000"/>
              </a:lnSpc>
              <a:spcBef>
                <a:spcPct val="0"/>
              </a:spcBef>
              <a:spcAft>
                <a:spcPct val="0"/>
              </a:spcAft>
              <a:defRPr/>
            </a:pPr>
            <a:r>
              <a:rPr lang="zh-CN" altLang="zh-CN" sz="968" noProof="1">
                <a:solidFill>
                  <a:srgbClr val="595959"/>
                </a:solidFill>
                <a:latin typeface="FZLanTingHeiS-EL-GB" panose="02000000000000000000" pitchFamily="2" charset="-122"/>
                <a:ea typeface="FZLanTingHeiS-EL-GB" panose="02000000000000000000" pitchFamily="2" charset="-122"/>
              </a:rPr>
              <a:t>2019</a:t>
            </a:r>
            <a:r>
              <a:rPr lang="zh-CN" altLang="en-US" sz="968" noProof="1">
                <a:solidFill>
                  <a:srgbClr val="595959"/>
                </a:solidFill>
                <a:latin typeface="FZLanTingHeiS-EL-GB" panose="02000000000000000000" pitchFamily="2" charset="-122"/>
                <a:ea typeface="FZLanTingHeiS-EL-GB" panose="02000000000000000000" pitchFamily="2" charset="-122"/>
              </a:rPr>
              <a:t>年，第十届世界品牌大会暨中国</a:t>
            </a:r>
            <a:r>
              <a:rPr lang="zh-CN" altLang="zh-CN" sz="968" noProof="1">
                <a:solidFill>
                  <a:srgbClr val="595959"/>
                </a:solidFill>
                <a:latin typeface="FZLanTingHeiS-EL-GB" panose="02000000000000000000" pitchFamily="2" charset="-122"/>
                <a:ea typeface="FZLanTingHeiS-EL-GB" panose="02000000000000000000" pitchFamily="2" charset="-122"/>
              </a:rPr>
              <a:t>500</a:t>
            </a:r>
            <a:r>
              <a:rPr lang="zh-CN" altLang="en-US" sz="968" noProof="1">
                <a:solidFill>
                  <a:srgbClr val="595959"/>
                </a:solidFill>
                <a:latin typeface="FZLanTingHeiS-EL-GB" panose="02000000000000000000" pitchFamily="2" charset="-122"/>
                <a:ea typeface="FZLanTingHeiS-EL-GB" panose="02000000000000000000" pitchFamily="2" charset="-122"/>
              </a:rPr>
              <a:t>最具价值品牌发布会在北京隆重举行</a:t>
            </a:r>
            <a:endParaRPr lang="zh-CN" altLang="zh-CN" sz="968" noProof="1">
              <a:solidFill>
                <a:srgbClr val="595959"/>
              </a:solidFill>
              <a:latin typeface="FZLanTingHeiS-EL-GB" panose="02000000000000000000" pitchFamily="2" charset="-122"/>
              <a:ea typeface="FZLanTingHeiS-EL-GB" panose="02000000000000000000" pitchFamily="2" charset="-122"/>
            </a:endParaRPr>
          </a:p>
          <a:p>
            <a:pPr defTabSz="1105875" fontAlgn="base">
              <a:lnSpc>
                <a:spcPct val="150000"/>
              </a:lnSpc>
              <a:spcBef>
                <a:spcPct val="0"/>
              </a:spcBef>
              <a:spcAft>
                <a:spcPct val="0"/>
              </a:spcAft>
              <a:defRPr/>
            </a:pPr>
            <a:r>
              <a:rPr lang="zh-CN" altLang="en-US" sz="968" noProof="1">
                <a:solidFill>
                  <a:srgbClr val="595959"/>
                </a:solidFill>
                <a:latin typeface="FZLanTingHeiS-EL-GB" panose="02000000000000000000" pitchFamily="2" charset="-122"/>
                <a:ea typeface="FZLanTingHeiS-EL-GB" panose="02000000000000000000" pitchFamily="2" charset="-122"/>
              </a:rPr>
              <a:t>圣象集团受邀参加大会，并以高达</a:t>
            </a:r>
            <a:r>
              <a:rPr lang="zh-CN" altLang="zh-CN" sz="968" noProof="1">
                <a:solidFill>
                  <a:srgbClr val="595959"/>
                </a:solidFill>
                <a:latin typeface="FZLanTingHeiS-EL-GB" panose="02000000000000000000" pitchFamily="2" charset="-122"/>
                <a:ea typeface="FZLanTingHeiS-EL-GB" panose="02000000000000000000" pitchFamily="2" charset="-122"/>
              </a:rPr>
              <a:t>502.85</a:t>
            </a:r>
            <a:r>
              <a:rPr lang="zh-CN" altLang="en-US" sz="968" noProof="1">
                <a:solidFill>
                  <a:srgbClr val="595959"/>
                </a:solidFill>
                <a:latin typeface="FZLanTingHeiS-EL-GB" panose="02000000000000000000" pitchFamily="2" charset="-122"/>
                <a:ea typeface="FZLanTingHeiS-EL-GB" panose="02000000000000000000" pitchFamily="2" charset="-122"/>
              </a:rPr>
              <a:t>亿元的品牌价值荣登家居行业榜首，连续三年入选公信力和认同度高、权威性强的中国品牌国家队阵容</a:t>
            </a:r>
            <a:endParaRPr lang="zh-CN" altLang="zh-CN" sz="968" noProof="1">
              <a:latin typeface="FZLanTingHeiS-EL-GB" panose="02000000000000000000" pitchFamily="2" charset="-122"/>
              <a:ea typeface="FZLanTingHeiS-EL-GB" panose="02000000000000000000" pitchFamily="2" charset="-122"/>
            </a:endParaRPr>
          </a:p>
          <a:p>
            <a:pPr defTabSz="1105875" fontAlgn="base">
              <a:spcBef>
                <a:spcPct val="0"/>
              </a:spcBef>
              <a:spcAft>
                <a:spcPct val="0"/>
              </a:spcAft>
              <a:defRPr/>
            </a:pPr>
            <a:endParaRPr lang="zh-CN" altLang="zh-CN" sz="968" noProof="1">
              <a:latin typeface="FZLanTingHeiS-EL-GB" panose="02000000000000000000" pitchFamily="2" charset="-122"/>
              <a:ea typeface="FZLanTingHeiS-EL-GB" panose="02000000000000000000" pitchFamily="2" charset="-122"/>
            </a:endParaRPr>
          </a:p>
        </p:txBody>
      </p:sp>
      <p:sp>
        <p:nvSpPr>
          <p:cNvPr id="50" name="CustomShape 8"/>
          <p:cNvSpPr/>
          <p:nvPr/>
        </p:nvSpPr>
        <p:spPr>
          <a:xfrm>
            <a:off x="10661601" y="2972057"/>
            <a:ext cx="913888" cy="370429"/>
          </a:xfrm>
          <a:prstGeom prst="rect">
            <a:avLst/>
          </a:prstGeom>
          <a:noFill/>
          <a:ln>
            <a:noFill/>
          </a:ln>
        </p:spPr>
        <p:style>
          <a:lnRef idx="0">
            <a:srgbClr val="FFFFFF"/>
          </a:lnRef>
          <a:fillRef idx="0">
            <a:srgbClr val="FFFFFF"/>
          </a:fillRef>
          <a:effectRef idx="0">
            <a:srgbClr val="FFFFFF"/>
          </a:effectRef>
          <a:fontRef idx="minor"/>
        </p:style>
        <p:txBody>
          <a:bodyPr lIns="108847" tIns="54423" rIns="108847" bIns="54423">
            <a:spAutoFit/>
          </a:bodyPr>
          <a:lstStyle/>
          <a:p>
            <a:pPr defTabSz="1105875">
              <a:spcBef>
                <a:spcPct val="0"/>
              </a:spcBef>
              <a:spcAft>
                <a:spcPct val="0"/>
              </a:spcAft>
              <a:defRPr/>
            </a:pPr>
            <a:r>
              <a:rPr lang="en-US" altLang="zh-CN" sz="1693" b="1" noProof="1">
                <a:solidFill>
                  <a:srgbClr val="00B0F0"/>
                </a:solidFill>
                <a:latin typeface="+mj-lt"/>
                <a:ea typeface="微软雅黑" panose="020B0503020204020204" pitchFamily="34" charset="-122"/>
              </a:rPr>
              <a:t>2019</a:t>
            </a:r>
            <a:endParaRPr lang="en-US" sz="1693" noProof="1">
              <a:latin typeface="+mj-lt"/>
            </a:endParaRPr>
          </a:p>
        </p:txBody>
      </p:sp>
      <p:pic>
        <p:nvPicPr>
          <p:cNvPr id="23570" name="图片 30"/>
          <p:cNvPicPr/>
          <p:nvPr/>
        </p:nvPicPr>
        <p:blipFill>
          <a:blip r:embed="rId6"/>
          <a:stretch>
            <a:fillRect/>
          </a:stretch>
        </p:blipFill>
        <p:spPr>
          <a:xfrm>
            <a:off x="958085" y="947801"/>
            <a:ext cx="1296516" cy="1257982"/>
          </a:xfrm>
          <a:prstGeom prst="rect">
            <a:avLst/>
          </a:prstGeom>
          <a:noFill/>
          <a:ln w="9525">
            <a:noFill/>
          </a:ln>
        </p:spPr>
      </p:pic>
      <p:pic>
        <p:nvPicPr>
          <p:cNvPr id="23571" name="图片 7"/>
          <p:cNvPicPr>
            <a:picLocks noChangeAspect="1"/>
          </p:cNvPicPr>
          <p:nvPr/>
        </p:nvPicPr>
        <p:blipFill>
          <a:blip r:embed="rId7"/>
          <a:stretch>
            <a:fillRect/>
          </a:stretch>
        </p:blipFill>
        <p:spPr>
          <a:xfrm>
            <a:off x="305484" y="5404611"/>
            <a:ext cx="1451469" cy="1334353"/>
          </a:xfrm>
          <a:prstGeom prst="rect">
            <a:avLst/>
          </a:prstGeom>
          <a:noFill/>
          <a:ln w="9525">
            <a:noFill/>
          </a:ln>
        </p:spPr>
      </p:pic>
      <p:pic>
        <p:nvPicPr>
          <p:cNvPr id="23572" name="图片 8"/>
          <p:cNvPicPr>
            <a:picLocks noChangeAspect="1"/>
          </p:cNvPicPr>
          <p:nvPr/>
        </p:nvPicPr>
        <p:blipFill>
          <a:blip r:embed="rId8"/>
          <a:stretch>
            <a:fillRect/>
          </a:stretch>
        </p:blipFill>
        <p:spPr>
          <a:xfrm>
            <a:off x="1908628" y="5362373"/>
            <a:ext cx="1393871" cy="1280595"/>
          </a:xfrm>
          <a:prstGeom prst="rect">
            <a:avLst/>
          </a:prstGeom>
          <a:noFill/>
          <a:ln w="9525">
            <a:noFill/>
          </a:ln>
        </p:spPr>
      </p:pic>
      <p:pic>
        <p:nvPicPr>
          <p:cNvPr id="23573" name="图片 9"/>
          <p:cNvPicPr>
            <a:picLocks noChangeAspect="1"/>
          </p:cNvPicPr>
          <p:nvPr/>
        </p:nvPicPr>
        <p:blipFill>
          <a:blip r:embed="rId9"/>
          <a:stretch>
            <a:fillRect/>
          </a:stretch>
        </p:blipFill>
        <p:spPr>
          <a:xfrm>
            <a:off x="3592410" y="5431491"/>
            <a:ext cx="1186518" cy="1186518"/>
          </a:xfrm>
          <a:prstGeom prst="rect">
            <a:avLst/>
          </a:prstGeom>
          <a:noFill/>
          <a:ln w="9525">
            <a:noFill/>
          </a:ln>
        </p:spPr>
      </p:pic>
      <p:pic>
        <p:nvPicPr>
          <p:cNvPr id="23574" name="图片 11"/>
          <p:cNvPicPr>
            <a:picLocks noChangeAspect="1"/>
          </p:cNvPicPr>
          <p:nvPr/>
        </p:nvPicPr>
        <p:blipFill>
          <a:blip r:embed="rId10"/>
          <a:stretch>
            <a:fillRect/>
          </a:stretch>
        </p:blipFill>
        <p:spPr>
          <a:xfrm>
            <a:off x="5099556" y="5431491"/>
            <a:ext cx="1388112" cy="1276755"/>
          </a:xfrm>
          <a:prstGeom prst="rect">
            <a:avLst/>
          </a:prstGeom>
          <a:noFill/>
          <a:ln w="9525">
            <a:noFill/>
          </a:ln>
        </p:spPr>
      </p:pic>
      <p:pic>
        <p:nvPicPr>
          <p:cNvPr id="23575" name="图片 12"/>
          <p:cNvPicPr>
            <a:picLocks noChangeAspect="1"/>
          </p:cNvPicPr>
          <p:nvPr/>
        </p:nvPicPr>
        <p:blipFill>
          <a:blip r:embed="rId11"/>
          <a:stretch>
            <a:fillRect/>
          </a:stretch>
        </p:blipFill>
        <p:spPr>
          <a:xfrm>
            <a:off x="6767978" y="5431491"/>
            <a:ext cx="1217237" cy="1217237"/>
          </a:xfrm>
          <a:prstGeom prst="rect">
            <a:avLst/>
          </a:prstGeom>
          <a:noFill/>
          <a:ln w="9525">
            <a:noFill/>
          </a:ln>
        </p:spPr>
      </p:pic>
      <p:pic>
        <p:nvPicPr>
          <p:cNvPr id="23576" name="图片 72"/>
          <p:cNvPicPr>
            <a:picLocks noChangeAspect="1"/>
          </p:cNvPicPr>
          <p:nvPr/>
        </p:nvPicPr>
        <p:blipFill>
          <a:blip r:embed="rId11"/>
          <a:stretch>
            <a:fillRect/>
          </a:stretch>
        </p:blipFill>
        <p:spPr>
          <a:xfrm>
            <a:off x="9972346" y="5435331"/>
            <a:ext cx="1217237" cy="1217237"/>
          </a:xfrm>
          <a:prstGeom prst="rect">
            <a:avLst/>
          </a:prstGeom>
          <a:noFill/>
          <a:ln w="9525">
            <a:noFill/>
          </a:ln>
        </p:spPr>
      </p:pic>
      <p:pic>
        <p:nvPicPr>
          <p:cNvPr id="23577" name="图片 27"/>
          <p:cNvPicPr>
            <a:picLocks noChangeAspect="1"/>
          </p:cNvPicPr>
          <p:nvPr/>
        </p:nvPicPr>
        <p:blipFill>
          <a:blip r:embed="rId12"/>
          <a:stretch>
            <a:fillRect/>
          </a:stretch>
        </p:blipFill>
        <p:spPr>
          <a:xfrm>
            <a:off x="7750984" y="5487169"/>
            <a:ext cx="1837375" cy="1224917"/>
          </a:xfrm>
          <a:prstGeom prst="rect">
            <a:avLst/>
          </a:prstGeom>
          <a:noFill/>
          <a:ln w="9525">
            <a:noFill/>
          </a:ln>
        </p:spPr>
      </p:pic>
    </p:spTree>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图片 15" descr="I:\2019.7.18圣象项目\2019.8.3圣象企划VI\2019.7.8圣象PPT\2019.7.8PPT模版导出的元素\圣象海外图片业务扩张.jpg圣象海外图片业务扩张">
            <a:extLst>
              <a:ext uri="{FF2B5EF4-FFF2-40B4-BE49-F238E27FC236}">
                <a16:creationId xmlns:a16="http://schemas.microsoft.com/office/drawing/2014/main" id="{526F33CE-7927-3B4D-B047-1677B2036844}"/>
              </a:ext>
            </a:extLst>
          </p:cNvPr>
          <p:cNvPicPr>
            <a:picLocks noChangeAspect="1"/>
          </p:cNvPicPr>
          <p:nvPr/>
        </p:nvPicPr>
        <p:blipFill>
          <a:blip r:embed="rId2">
            <a:extLst>
              <a:ext uri="{BEBA8EAE-BF5A-486C-A8C5-ECC9F3942E4B}">
                <a14:imgProps xmlns:a14="http://schemas.microsoft.com/office/drawing/2010/main">
                  <a14:imgLayer r:embed="rId3">
                    <a14:imgEffect>
                      <a14:sharpenSoften amount="12000"/>
                    </a14:imgEffect>
                    <a14:imgEffect>
                      <a14:saturation sat="192000"/>
                    </a14:imgEffect>
                    <a14:imgEffect>
                      <a14:brightnessContrast bright="16000" contrast="31000"/>
                    </a14:imgEffect>
                  </a14:imgLayer>
                </a14:imgProps>
              </a:ext>
            </a:extLst>
          </a:blip>
          <a:srcRect/>
          <a:stretch>
            <a:fillRect/>
          </a:stretch>
        </p:blipFill>
        <p:spPr>
          <a:xfrm>
            <a:off x="608833" y="872888"/>
            <a:ext cx="10880643" cy="3948918"/>
          </a:xfrm>
          <a:prstGeom prst="rect">
            <a:avLst/>
          </a:prstGeom>
        </p:spPr>
      </p:pic>
      <p:sp>
        <p:nvSpPr>
          <p:cNvPr id="709" name="CustomShape 6"/>
          <p:cNvSpPr/>
          <p:nvPr/>
        </p:nvSpPr>
        <p:spPr>
          <a:xfrm>
            <a:off x="608833" y="291738"/>
            <a:ext cx="10966656" cy="297774"/>
          </a:xfrm>
          <a:prstGeom prst="rect">
            <a:avLst/>
          </a:prstGeom>
          <a:noFill/>
          <a:ln>
            <a:noFill/>
          </a:ln>
        </p:spPr>
        <p:style>
          <a:lnRef idx="0">
            <a:srgbClr val="FFFFFF"/>
          </a:lnRef>
          <a:fillRef idx="0">
            <a:srgbClr val="FFFFFF"/>
          </a:fillRef>
          <a:effectRef idx="0">
            <a:srgbClr val="FFFFFF"/>
          </a:effectRef>
          <a:fontRef idx="minor"/>
        </p:style>
        <p:txBody>
          <a:bodyPr lIns="0" tIns="0" rIns="0" bIns="0" anchor="ctr">
            <a:spAutoFit/>
          </a:bodyPr>
          <a:lstStyle/>
          <a:p>
            <a:pPr defTabSz="1105875">
              <a:spcBef>
                <a:spcPct val="0"/>
              </a:spcBef>
              <a:spcAft>
                <a:spcPct val="0"/>
              </a:spcAft>
              <a:defRPr/>
            </a:pPr>
            <a:r>
              <a:rPr lang="en-US" sz="1935" spc="-1" noProof="1">
                <a:solidFill>
                  <a:srgbClr val="007ACC"/>
                </a:solidFill>
                <a:latin typeface="FZLanTingHeiS-B-GB" panose="02000000000000000000" pitchFamily="2" charset="-122"/>
                <a:ea typeface="FZLanTingHeiS-B-GB" panose="02000000000000000000" pitchFamily="2" charset="-122"/>
              </a:rPr>
              <a:t>圣象-</a:t>
            </a:r>
            <a:r>
              <a:rPr lang="en-US" sz="1935" spc="-1" noProof="1">
                <a:solidFill>
                  <a:srgbClr val="4D4D4D"/>
                </a:solidFill>
                <a:latin typeface="FZLanTingHeiS-B-GB" panose="02000000000000000000" pitchFamily="2" charset="-122"/>
                <a:ea typeface="FZLanTingHeiS-B-GB" panose="02000000000000000000" pitchFamily="2" charset="-122"/>
              </a:rPr>
              <a:t>大</a:t>
            </a:r>
            <a:r>
              <a:rPr lang="zh-CN" altLang="en-US" sz="1935" spc="-1" noProof="1">
                <a:solidFill>
                  <a:srgbClr val="4D4D4D"/>
                </a:solidFill>
                <a:latin typeface="FZLanTingHeiS-B-GB" panose="02000000000000000000" pitchFamily="2" charset="-122"/>
                <a:ea typeface="FZLanTingHeiS-B-GB" panose="02000000000000000000" pitchFamily="2" charset="-122"/>
              </a:rPr>
              <a:t>海外</a:t>
            </a:r>
            <a:r>
              <a:rPr lang="en-US" sz="1935" spc="-1" noProof="1">
                <a:solidFill>
                  <a:srgbClr val="4D4D4D"/>
                </a:solidFill>
                <a:latin typeface="FZLanTingHeiS-B-GB" panose="02000000000000000000" pitchFamily="2" charset="-122"/>
                <a:ea typeface="FZLanTingHeiS-B-GB" panose="02000000000000000000" pitchFamily="2" charset="-122"/>
              </a:rPr>
              <a:t>中心</a:t>
            </a:r>
            <a:endParaRPr lang="zh-CN" altLang="en-US" sz="1935" spc="-1" noProof="1">
              <a:solidFill>
                <a:srgbClr val="007ACC"/>
              </a:solidFill>
              <a:latin typeface="FZLanTingHeiS-B-GB" panose="02000000000000000000" pitchFamily="2" charset="-122"/>
              <a:ea typeface="FZLanTingHeiS-B-GB" panose="02000000000000000000" pitchFamily="2" charset="-122"/>
            </a:endParaRPr>
          </a:p>
        </p:txBody>
      </p:sp>
      <p:sp>
        <p:nvSpPr>
          <p:cNvPr id="9" name="CustomShape 6">
            <a:extLst>
              <a:ext uri="{FF2B5EF4-FFF2-40B4-BE49-F238E27FC236}">
                <a16:creationId xmlns:a16="http://schemas.microsoft.com/office/drawing/2014/main" id="{3DEA3452-0917-4B40-B109-F607CB4E4511}"/>
              </a:ext>
            </a:extLst>
          </p:cNvPr>
          <p:cNvSpPr/>
          <p:nvPr/>
        </p:nvSpPr>
        <p:spPr>
          <a:xfrm>
            <a:off x="540530" y="4909416"/>
            <a:ext cx="11034960" cy="1920084"/>
          </a:xfrm>
          <a:prstGeom prst="rect">
            <a:avLst/>
          </a:prstGeom>
          <a:noFill/>
          <a:ln w="12600">
            <a:noFill/>
          </a:ln>
        </p:spPr>
        <p:style>
          <a:lnRef idx="0">
            <a:srgbClr val="FFFFFF"/>
          </a:lnRef>
          <a:fillRef idx="0">
            <a:srgbClr val="FFFFFF"/>
          </a:fillRef>
          <a:effectRef idx="0">
            <a:srgbClr val="FFFFFF"/>
          </a:effectRef>
          <a:fontRef idx="minor"/>
        </p:style>
        <p:txBody>
          <a:bodyPr wrap="square" lIns="55294" tIns="54423" rIns="55294" bIns="54423">
            <a:spAutoFit/>
          </a:bodyPr>
          <a:lstStyle/>
          <a:p>
            <a:pPr lvl="0" fontAlgn="auto">
              <a:lnSpc>
                <a:spcPct val="200000"/>
              </a:lnSpc>
              <a:defRPr/>
            </a:pPr>
            <a:r>
              <a:rPr lang="en-US" altLang="zh-CN" sz="1330" spc="-1" dirty="0" err="1">
                <a:solidFill>
                  <a:srgbClr val="595959"/>
                </a:solidFill>
                <a:latin typeface="FZLanTingHeiS-EL-GB" panose="02000000000000000000" pitchFamily="2" charset="-122"/>
                <a:ea typeface="FZLanTingHeiS-EL-GB" panose="02000000000000000000" pitchFamily="2" charset="-122"/>
                <a:sym typeface="+mn-ea"/>
              </a:rPr>
              <a:t>随着绿色产业链的成功打造，圣象的产业链延伸至海外</a:t>
            </a:r>
            <a:r>
              <a:rPr lang="en-US" altLang="zh-CN" sz="1330" spc="-1" dirty="0">
                <a:solidFill>
                  <a:srgbClr val="595959"/>
                </a:solidFill>
                <a:latin typeface="FZLanTingHeiS-EL-GB" panose="02000000000000000000" pitchFamily="2" charset="-122"/>
                <a:ea typeface="FZLanTingHeiS-EL-GB" panose="02000000000000000000" pitchFamily="2" charset="-122"/>
                <a:sym typeface="+mn-ea"/>
              </a:rPr>
              <a:t>， </a:t>
            </a:r>
            <a:r>
              <a:rPr lang="en-US" altLang="zh-CN" sz="1330" spc="-1" dirty="0" err="1">
                <a:solidFill>
                  <a:srgbClr val="595959"/>
                </a:solidFill>
                <a:latin typeface="FZLanTingHeiS-EL-GB" panose="02000000000000000000" pitchFamily="2" charset="-122"/>
                <a:ea typeface="FZLanTingHeiS-EL-GB" panose="02000000000000000000" pitchFamily="2" charset="-122"/>
                <a:sym typeface="+mn-ea"/>
              </a:rPr>
              <a:t>圣象服务于全球，在海外拥有</a:t>
            </a:r>
            <a:r>
              <a:rPr lang="en-US" altLang="zh-CN" sz="1693" spc="-1" dirty="0" err="1">
                <a:solidFill>
                  <a:srgbClr val="0070C0"/>
                </a:solidFill>
                <a:latin typeface="Arial" panose="020B0604020202020204" pitchFamily="34" charset="0"/>
                <a:ea typeface="FZLanTingHeiS-EL-GB" panose="02000000000000000000" pitchFamily="2" charset="-122"/>
                <a:cs typeface="Arial" panose="020B0604020202020204" pitchFamily="34" charset="0"/>
                <a:sym typeface="+mn-ea"/>
              </a:rPr>
              <a:t>Power</a:t>
            </a:r>
            <a:r>
              <a:rPr lang="en-US" altLang="zh-CN" sz="1693" spc="-1" dirty="0">
                <a:solidFill>
                  <a:srgbClr val="0070C0"/>
                </a:solidFill>
                <a:latin typeface="Arial" panose="020B0604020202020204" pitchFamily="34" charset="0"/>
                <a:ea typeface="FZLanTingHeiS-EL-GB" panose="02000000000000000000" pitchFamily="2" charset="-122"/>
                <a:cs typeface="Arial" panose="020B0604020202020204" pitchFamily="34" charset="0"/>
                <a:sym typeface="+mn-ea"/>
              </a:rPr>
              <a:t> </a:t>
            </a:r>
            <a:r>
              <a:rPr lang="en-US" altLang="zh-CN" sz="1693" spc="-1" dirty="0" err="1">
                <a:solidFill>
                  <a:srgbClr val="0070C0"/>
                </a:solidFill>
                <a:latin typeface="Arial" panose="020B0604020202020204" pitchFamily="34" charset="0"/>
                <a:ea typeface="FZLanTingHeiS-EL-GB" panose="02000000000000000000" pitchFamily="2" charset="-122"/>
                <a:cs typeface="Arial" panose="020B0604020202020204" pitchFamily="34" charset="0"/>
                <a:sym typeface="+mn-ea"/>
              </a:rPr>
              <a:t>Dekor、Home</a:t>
            </a:r>
            <a:r>
              <a:rPr lang="en-US" altLang="zh-CN" sz="1693" spc="-1" dirty="0">
                <a:solidFill>
                  <a:srgbClr val="0070C0"/>
                </a:solidFill>
                <a:latin typeface="Arial" panose="020B0604020202020204" pitchFamily="34" charset="0"/>
                <a:ea typeface="FZLanTingHeiS-EL-GB" panose="02000000000000000000" pitchFamily="2" charset="-122"/>
                <a:cs typeface="Arial" panose="020B0604020202020204" pitchFamily="34" charset="0"/>
                <a:sym typeface="+mn-ea"/>
              </a:rPr>
              <a:t> </a:t>
            </a:r>
            <a:r>
              <a:rPr lang="en-US" altLang="zh-CN" sz="1693" spc="-1" dirty="0" err="1">
                <a:solidFill>
                  <a:srgbClr val="0070C0"/>
                </a:solidFill>
                <a:latin typeface="Arial" panose="020B0604020202020204" pitchFamily="34" charset="0"/>
                <a:ea typeface="FZLanTingHeiS-EL-GB" panose="02000000000000000000" pitchFamily="2" charset="-122"/>
                <a:cs typeface="Arial" panose="020B0604020202020204" pitchFamily="34" charset="0"/>
                <a:sym typeface="+mn-ea"/>
              </a:rPr>
              <a:t>Legend、Eagle</a:t>
            </a:r>
            <a:r>
              <a:rPr lang="en-US" altLang="zh-CN" sz="1693" spc="-1" dirty="0">
                <a:solidFill>
                  <a:srgbClr val="0070C0"/>
                </a:solidFill>
                <a:latin typeface="Arial" panose="020B0604020202020204" pitchFamily="34" charset="0"/>
                <a:ea typeface="FZLanTingHeiS-EL-GB" panose="02000000000000000000" pitchFamily="2" charset="-122"/>
                <a:cs typeface="Arial" panose="020B0604020202020204" pitchFamily="34" charset="0"/>
                <a:sym typeface="+mn-ea"/>
              </a:rPr>
              <a:t> Creek</a:t>
            </a:r>
            <a:r>
              <a:rPr lang="en-US" altLang="zh-CN" sz="1330" spc="-1" dirty="0">
                <a:solidFill>
                  <a:srgbClr val="595959"/>
                </a:solidFill>
                <a:latin typeface="FZLanTingHeiS-EL-GB" panose="02000000000000000000" pitchFamily="2" charset="-122"/>
                <a:ea typeface="FZLanTingHeiS-EL-GB" panose="02000000000000000000" pitchFamily="2" charset="-122"/>
                <a:sym typeface="+mn-ea"/>
              </a:rPr>
              <a:t>三大主品牌，在美国、加拿大、韩国、中国香港分别设有四家海外市场实体分公司，与北美、南美、东南亚、欧洲、澳洲等国家开展长期合作，</a:t>
            </a:r>
            <a:r>
              <a:rPr lang="en-US" altLang="zh-CN" sz="1330" spc="-1" dirty="0">
                <a:solidFill>
                  <a:srgbClr val="FF0000"/>
                </a:solidFill>
                <a:latin typeface="FZLanTingHeiS-EL-GB" panose="02000000000000000000" pitchFamily="2" charset="-122"/>
                <a:ea typeface="FZLanTingHeiS-EL-GB" panose="02000000000000000000" pitchFamily="2" charset="-122"/>
                <a:sym typeface="+mn-ea"/>
              </a:rPr>
              <a:t>并不断开拓</a:t>
            </a:r>
            <a:r>
              <a:rPr lang="en-US" altLang="zh-CN" sz="1330" i="1" spc="-1" dirty="0">
                <a:solidFill>
                  <a:srgbClr val="FF0000"/>
                </a:solidFill>
                <a:latin typeface="FZLanTingHeiS-EL-GB" panose="02000000000000000000" pitchFamily="2" charset="-122"/>
                <a:ea typeface="FZLanTingHeiS-EL-GB" panose="02000000000000000000" pitchFamily="2" charset="-122"/>
                <a:sym typeface="+mn-ea"/>
              </a:rPr>
              <a:t>欧洲、东南亚、非洲等市场</a:t>
            </a:r>
            <a:r>
              <a:rPr lang="en-US" altLang="zh-CN" sz="1330" spc="-1" dirty="0">
                <a:solidFill>
                  <a:srgbClr val="595959"/>
                </a:solidFill>
                <a:latin typeface="FZLanTingHeiS-EL-GB" panose="02000000000000000000" pitchFamily="2" charset="-122"/>
                <a:ea typeface="FZLanTingHeiS-EL-GB" panose="02000000000000000000" pitchFamily="2" charset="-122"/>
                <a:sym typeface="+mn-ea"/>
              </a:rPr>
              <a:t>。</a:t>
            </a:r>
          </a:p>
          <a:p>
            <a:pPr lvl="0" fontAlgn="auto">
              <a:lnSpc>
                <a:spcPct val="200000"/>
              </a:lnSpc>
              <a:defRPr/>
            </a:pPr>
            <a:r>
              <a:rPr lang="zh-CN" altLang="en-US" sz="1330" spc="-1" dirty="0">
                <a:solidFill>
                  <a:srgbClr val="595959"/>
                </a:solidFill>
                <a:latin typeface="FZLanTingHeiS-EL-GB" panose="02000000000000000000" pitchFamily="2" charset="-122"/>
                <a:ea typeface="FZLanTingHeiS-EL-GB" panose="02000000000000000000" pitchFamily="2" charset="-122"/>
                <a:sym typeface="+mn-ea"/>
              </a:rPr>
              <a:t>直至</a:t>
            </a:r>
            <a:r>
              <a:rPr lang="en-US" altLang="zh-CN" b="1" spc="-1" dirty="0">
                <a:solidFill>
                  <a:schemeClr val="accent1"/>
                </a:solidFill>
                <a:latin typeface="FZLanTingHeiS-EL-GB" panose="02000000000000000000" pitchFamily="2" charset="-122"/>
                <a:ea typeface="FZLanTingHeiS-EL-GB" panose="02000000000000000000" pitchFamily="2" charset="-122"/>
                <a:sym typeface="+mn-ea"/>
              </a:rPr>
              <a:t>2024</a:t>
            </a:r>
            <a:r>
              <a:rPr lang="zh-CN" altLang="en-US" sz="1330" spc="-1" dirty="0">
                <a:solidFill>
                  <a:srgbClr val="595959"/>
                </a:solidFill>
                <a:latin typeface="FZLanTingHeiS-EL-GB" panose="02000000000000000000" pitchFamily="2" charset="-122"/>
                <a:ea typeface="FZLanTingHeiS-EL-GB" panose="02000000000000000000" pitchFamily="2" charset="-122"/>
                <a:sym typeface="+mn-ea"/>
              </a:rPr>
              <a:t>年，</a:t>
            </a:r>
            <a:r>
              <a:rPr lang="zh-CN" altLang="en-US" sz="1400" spc="-1" dirty="0">
                <a:solidFill>
                  <a:srgbClr val="595959"/>
                </a:solidFill>
                <a:latin typeface="FZLanTingHeiS-EL-GB" panose="02000000000000000000" pitchFamily="2" charset="-122"/>
                <a:ea typeface="FZLanTingHeiS-EL-GB" panose="02000000000000000000" pitchFamily="2" charset="-122"/>
                <a:sym typeface="+mn-ea"/>
              </a:rPr>
              <a:t>圣象已</a:t>
            </a:r>
            <a:r>
              <a:rPr lang="zh-CN" altLang="en-US" sz="1400" b="0" i="0" dirty="0">
                <a:solidFill>
                  <a:srgbClr val="1F1F1F"/>
                </a:solidFill>
                <a:effectLst/>
                <a:latin typeface="Arial" panose="020B0604020202020204" pitchFamily="34" charset="0"/>
              </a:rPr>
              <a:t>连续十年中国地板市场销量第一。​ 累计销售额达到</a:t>
            </a:r>
            <a:r>
              <a:rPr lang="en-US" altLang="zh-CN" sz="1400" b="0" i="0" dirty="0">
                <a:solidFill>
                  <a:srgbClr val="1F1F1F"/>
                </a:solidFill>
                <a:effectLst/>
                <a:latin typeface="Arial" panose="020B0604020202020204" pitchFamily="34" charset="0"/>
              </a:rPr>
              <a:t>10</a:t>
            </a:r>
            <a:r>
              <a:rPr lang="zh-CN" altLang="en-US" sz="1400" b="0" i="0" dirty="0">
                <a:solidFill>
                  <a:srgbClr val="1F1F1F"/>
                </a:solidFill>
                <a:effectLst/>
                <a:latin typeface="Arial" panose="020B0604020202020204" pitchFamily="34" charset="0"/>
              </a:rPr>
              <a:t>亿</a:t>
            </a:r>
            <a:r>
              <a:rPr lang="zh-CN" altLang="en-US" sz="1400" dirty="0">
                <a:solidFill>
                  <a:srgbClr val="1F1F1F"/>
                </a:solidFill>
                <a:latin typeface="Arial" panose="020B0604020202020204" pitchFamily="34" charset="0"/>
              </a:rPr>
              <a:t>。</a:t>
            </a:r>
            <a:endParaRPr lang="en-US" altLang="zh-CN" sz="1330" spc="-1" dirty="0">
              <a:solidFill>
                <a:srgbClr val="595959"/>
              </a:solidFill>
              <a:latin typeface="FZLanTingHeiS-EL-GB" panose="02000000000000000000" pitchFamily="2" charset="-122"/>
              <a:ea typeface="FZLanTingHeiS-EL-GB" panose="02000000000000000000" pitchFamily="2" charset="-122"/>
              <a:sym typeface="+mn-ea"/>
            </a:endParaRPr>
          </a:p>
        </p:txBody>
      </p:sp>
      <p:sp>
        <p:nvSpPr>
          <p:cNvPr id="10" name="矩形 9">
            <a:extLst>
              <a:ext uri="{FF2B5EF4-FFF2-40B4-BE49-F238E27FC236}">
                <a16:creationId xmlns:a16="http://schemas.microsoft.com/office/drawing/2014/main" id="{1AD5313B-6F68-7B4E-8507-72C34030E4CB}"/>
              </a:ext>
            </a:extLst>
          </p:cNvPr>
          <p:cNvSpPr/>
          <p:nvPr/>
        </p:nvSpPr>
        <p:spPr>
          <a:xfrm>
            <a:off x="5138084" y="4088119"/>
            <a:ext cx="6093867" cy="535724"/>
          </a:xfrm>
          <a:prstGeom prst="rect">
            <a:avLst/>
          </a:prstGeom>
        </p:spPr>
        <p:txBody>
          <a:bodyPr>
            <a:spAutoFit/>
          </a:bodyPr>
          <a:lstStyle/>
          <a:p>
            <a:pPr>
              <a:lnSpc>
                <a:spcPct val="150000"/>
              </a:lnSpc>
            </a:pPr>
            <a:r>
              <a:rPr lang="en-US" altLang="zh-CN" sz="2177" spc="242" dirty="0" err="1">
                <a:solidFill>
                  <a:srgbClr val="0070C0"/>
                </a:solidFill>
                <a:latin typeface="FZLanTingHeiS-B-GB" panose="02000000000000000000" pitchFamily="2" charset="-122"/>
                <a:ea typeface="FZLanTingHeiS-B-GB" panose="02000000000000000000" pitchFamily="2" charset="-122"/>
                <a:sym typeface="+mn-ea"/>
              </a:rPr>
              <a:t>圣象就以前瞻的视野</a:t>
            </a:r>
            <a:r>
              <a:rPr lang="zh-CN" altLang="en-US" sz="2177" spc="242" dirty="0">
                <a:solidFill>
                  <a:srgbClr val="0070C0"/>
                </a:solidFill>
                <a:latin typeface="FZLanTingHeiS-B-GB" panose="02000000000000000000" pitchFamily="2" charset="-122"/>
                <a:ea typeface="FZLanTingHeiS-B-GB" panose="02000000000000000000" pitchFamily="2" charset="-122"/>
                <a:sym typeface="+mn-ea"/>
              </a:rPr>
              <a:t>，</a:t>
            </a:r>
            <a:r>
              <a:rPr lang="en-US" altLang="zh-CN" sz="2177" spc="242" dirty="0" err="1">
                <a:solidFill>
                  <a:srgbClr val="0070C0"/>
                </a:solidFill>
                <a:latin typeface="FZLanTingHeiS-B-GB" panose="02000000000000000000" pitchFamily="2" charset="-122"/>
                <a:ea typeface="FZLanTingHeiS-B-GB" panose="02000000000000000000" pitchFamily="2" charset="-122"/>
                <a:sym typeface="+mn-ea"/>
              </a:rPr>
              <a:t>进行全球化产业布局</a:t>
            </a:r>
            <a:endParaRPr lang="zh-CN" altLang="en-US" sz="2177" dirty="0">
              <a:latin typeface="FZLanTingHeiS-B-GB" panose="02000000000000000000" pitchFamily="2" charset="-122"/>
              <a:ea typeface="FZLanTingHeiS-B-GB" panose="02000000000000000000" pitchFamily="2" charset="-122"/>
            </a:endParaRPr>
          </a:p>
        </p:txBody>
      </p:sp>
      <p:sp>
        <p:nvSpPr>
          <p:cNvPr id="17" name="矩形 16">
            <a:extLst>
              <a:ext uri="{FF2B5EF4-FFF2-40B4-BE49-F238E27FC236}">
                <a16:creationId xmlns:a16="http://schemas.microsoft.com/office/drawing/2014/main" id="{0E98B77F-B488-1443-93B7-E78975F24D8B}"/>
              </a:ext>
            </a:extLst>
          </p:cNvPr>
          <p:cNvSpPr/>
          <p:nvPr/>
        </p:nvSpPr>
        <p:spPr>
          <a:xfrm>
            <a:off x="1654751" y="3167750"/>
            <a:ext cx="1941814" cy="682816"/>
          </a:xfrm>
          <a:prstGeom prst="rect">
            <a:avLst/>
          </a:prstGeom>
        </p:spPr>
        <p:txBody>
          <a:bodyPr wrap="none">
            <a:spAutoFit/>
          </a:bodyPr>
          <a:lstStyle/>
          <a:p>
            <a:pPr>
              <a:lnSpc>
                <a:spcPct val="150000"/>
              </a:lnSpc>
            </a:pPr>
            <a:r>
              <a:rPr lang="en-US" altLang="zh-CN" sz="2903" b="1" spc="242" dirty="0">
                <a:solidFill>
                  <a:srgbClr val="0070C0"/>
                </a:solidFill>
                <a:ea typeface="FZLanTingHeiS-B-GB" panose="02000000000000000000" pitchFamily="2" charset="-122"/>
                <a:cs typeface="Arial" panose="020B0604020202020204" pitchFamily="34" charset="0"/>
                <a:sym typeface="+mn-ea"/>
              </a:rPr>
              <a:t>2002</a:t>
            </a:r>
            <a:r>
              <a:rPr lang="en-US" altLang="zh-CN" sz="2903" spc="242" dirty="0">
                <a:solidFill>
                  <a:srgbClr val="0070C0"/>
                </a:solidFill>
                <a:latin typeface="FZLanTingHeiS-B-GB" panose="02000000000000000000" pitchFamily="2" charset="-122"/>
                <a:ea typeface="FZLanTingHeiS-B-GB" panose="02000000000000000000" pitchFamily="2" charset="-122"/>
                <a:sym typeface="+mn-ea"/>
              </a:rPr>
              <a:t>年起</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图片 14" descr="I:\2019.7.18圣象项目\2019.8.3圣象企划VI\2019.7.8圣象PPT\2019.7.8PPT模版导出的元素\圣象海外图片业务2.jpg圣象海外图片业务2">
            <a:extLst>
              <a:ext uri="{FF2B5EF4-FFF2-40B4-BE49-F238E27FC236}">
                <a16:creationId xmlns:a16="http://schemas.microsoft.com/office/drawing/2014/main" id="{0BDCF7B8-5B44-1548-B353-93E01E322E2E}"/>
              </a:ext>
            </a:extLst>
          </p:cNvPr>
          <p:cNvPicPr>
            <a:picLocks noChangeAspect="1"/>
          </p:cNvPicPr>
          <p:nvPr/>
        </p:nvPicPr>
        <p:blipFill>
          <a:blip r:embed="rId2"/>
          <a:srcRect/>
          <a:stretch>
            <a:fillRect/>
          </a:stretch>
        </p:blipFill>
        <p:spPr>
          <a:xfrm>
            <a:off x="611905" y="1244701"/>
            <a:ext cx="10880643" cy="3949686"/>
          </a:xfrm>
          <a:prstGeom prst="rect">
            <a:avLst/>
          </a:prstGeom>
        </p:spPr>
      </p:pic>
      <p:sp>
        <p:nvSpPr>
          <p:cNvPr id="14" name="CustomShape 6">
            <a:extLst>
              <a:ext uri="{FF2B5EF4-FFF2-40B4-BE49-F238E27FC236}">
                <a16:creationId xmlns:a16="http://schemas.microsoft.com/office/drawing/2014/main" id="{221BFF4D-2F2A-AB4A-B54B-EA682B7C0C80}"/>
              </a:ext>
            </a:extLst>
          </p:cNvPr>
          <p:cNvSpPr/>
          <p:nvPr/>
        </p:nvSpPr>
        <p:spPr>
          <a:xfrm>
            <a:off x="540530" y="5257749"/>
            <a:ext cx="11034960" cy="457505"/>
          </a:xfrm>
          <a:prstGeom prst="rect">
            <a:avLst/>
          </a:prstGeom>
          <a:noFill/>
          <a:ln w="12600">
            <a:noFill/>
          </a:ln>
        </p:spPr>
        <p:style>
          <a:lnRef idx="0">
            <a:srgbClr val="FFFFFF"/>
          </a:lnRef>
          <a:fillRef idx="0">
            <a:srgbClr val="FFFFFF"/>
          </a:fillRef>
          <a:effectRef idx="0">
            <a:srgbClr val="FFFFFF"/>
          </a:effectRef>
          <a:fontRef idx="minor"/>
        </p:style>
        <p:txBody>
          <a:bodyPr wrap="square" lIns="55294" tIns="54423" rIns="55294" bIns="54423">
            <a:spAutoFit/>
          </a:bodyPr>
          <a:lstStyle/>
          <a:p>
            <a:pPr lvl="0" fontAlgn="auto">
              <a:lnSpc>
                <a:spcPct val="200000"/>
              </a:lnSpc>
              <a:defRPr/>
            </a:pPr>
            <a:r>
              <a:rPr lang="en-US" altLang="zh-CN" sz="1330" spc="-1" dirty="0">
                <a:solidFill>
                  <a:srgbClr val="595959"/>
                </a:solidFill>
                <a:latin typeface="FZLanTingHeiS-EL-GB" panose="02000000000000000000" pitchFamily="2" charset="-122"/>
                <a:ea typeface="FZLanTingHeiS-EL-GB" panose="02000000000000000000" pitchFamily="2" charset="-122"/>
                <a:sym typeface="+mn-ea"/>
              </a:rPr>
              <a:t>如今，圣象在海外的业务取得了长足的发展，未来，</a:t>
            </a:r>
            <a:r>
              <a:rPr lang="en-US" altLang="zh-CN" sz="1330" b="1" spc="-1" dirty="0">
                <a:solidFill>
                  <a:srgbClr val="595959"/>
                </a:solidFill>
                <a:latin typeface="FZLanTingHeiS-EL-GB" panose="02000000000000000000" pitchFamily="2" charset="-122"/>
                <a:ea typeface="FZLanTingHeiS-EL-GB" panose="02000000000000000000" pitchFamily="2" charset="-122"/>
                <a:sym typeface="+mn-ea"/>
              </a:rPr>
              <a:t>圣象将进一步拓宽海外渠道，开发潜在市场</a:t>
            </a:r>
            <a:r>
              <a:rPr lang="en-US" altLang="zh-CN" sz="1330" spc="-1" dirty="0">
                <a:solidFill>
                  <a:srgbClr val="595959"/>
                </a:solidFill>
                <a:latin typeface="FZLanTingHeiS-EL-GB" panose="02000000000000000000" pitchFamily="2" charset="-122"/>
                <a:ea typeface="FZLanTingHeiS-EL-GB" panose="02000000000000000000" pitchFamily="2" charset="-122"/>
                <a:sym typeface="+mn-ea"/>
              </a:rPr>
              <a:t>，完成圣象品牌在海外的进一步延伸！</a:t>
            </a:r>
            <a:endParaRPr lang="en-US" sz="1330" spc="-1" noProof="1">
              <a:solidFill>
                <a:srgbClr val="595959"/>
              </a:solidFill>
              <a:latin typeface="FZLanTingHeiS-EL-GB" panose="02000000000000000000" pitchFamily="2" charset="-122"/>
              <a:ea typeface="FZLanTingHeiS-EL-GB" panose="02000000000000000000" pitchFamily="2" charset="-122"/>
            </a:endParaRPr>
          </a:p>
        </p:txBody>
      </p:sp>
      <p:grpSp>
        <p:nvGrpSpPr>
          <p:cNvPr id="3" name="组合 2">
            <a:extLst>
              <a:ext uri="{FF2B5EF4-FFF2-40B4-BE49-F238E27FC236}">
                <a16:creationId xmlns:a16="http://schemas.microsoft.com/office/drawing/2014/main" id="{27280E9F-E355-C743-8906-1B958C71EB69}"/>
              </a:ext>
            </a:extLst>
          </p:cNvPr>
          <p:cNvGrpSpPr/>
          <p:nvPr/>
        </p:nvGrpSpPr>
        <p:grpSpPr>
          <a:xfrm>
            <a:off x="3491992" y="1038684"/>
            <a:ext cx="5136914" cy="431985"/>
            <a:chOff x="2887183" y="858838"/>
            <a:chExt cx="4247467" cy="357188"/>
          </a:xfrm>
        </p:grpSpPr>
        <p:sp>
          <p:nvSpPr>
            <p:cNvPr id="8" name="CustomShape 8">
              <a:extLst>
                <a:ext uri="{FF2B5EF4-FFF2-40B4-BE49-F238E27FC236}">
                  <a16:creationId xmlns:a16="http://schemas.microsoft.com/office/drawing/2014/main" id="{B45A05C7-D6DC-BE42-A509-544DED1847E7}"/>
                </a:ext>
              </a:extLst>
            </p:cNvPr>
            <p:cNvSpPr/>
            <p:nvPr/>
          </p:nvSpPr>
          <p:spPr>
            <a:xfrm>
              <a:off x="2887183" y="858838"/>
              <a:ext cx="4247467" cy="357188"/>
            </a:xfrm>
            <a:prstGeom prst="hexagon">
              <a:avLst>
                <a:gd name="adj" fmla="val 25000"/>
                <a:gd name="vf" fmla="val 115470"/>
              </a:avLst>
            </a:prstGeom>
            <a:gradFill rotWithShape="0">
              <a:gsLst>
                <a:gs pos="0">
                  <a:srgbClr val="007BD3"/>
                </a:gs>
                <a:gs pos="100000">
                  <a:srgbClr val="034373"/>
                </a:gs>
              </a:gsLst>
              <a:lin ang="5400000"/>
            </a:gradFill>
            <a:ln w="12600">
              <a:noFill/>
              <a:prstDash val="sysDot"/>
              <a:round/>
            </a:ln>
          </p:spPr>
          <p:style>
            <a:lnRef idx="2">
              <a:schemeClr val="accent1">
                <a:shade val="50000"/>
              </a:schemeClr>
            </a:lnRef>
            <a:fillRef idx="1">
              <a:schemeClr val="accent1"/>
            </a:fillRef>
            <a:effectRef idx="0">
              <a:schemeClr val="accent1"/>
            </a:effectRef>
            <a:fontRef idx="minor"/>
          </p:style>
          <p:txBody>
            <a:bodyPr/>
            <a:lstStyle/>
            <a:p>
              <a:endParaRPr lang="zh-CN" altLang="en-US" sz="2177" dirty="0"/>
            </a:p>
          </p:txBody>
        </p:sp>
        <p:sp>
          <p:nvSpPr>
            <p:cNvPr id="9" name="CustomShape 9">
              <a:extLst>
                <a:ext uri="{FF2B5EF4-FFF2-40B4-BE49-F238E27FC236}">
                  <a16:creationId xmlns:a16="http://schemas.microsoft.com/office/drawing/2014/main" id="{CCEBF212-D9B4-7445-BD9E-BD4F044B7226}"/>
                </a:ext>
              </a:extLst>
            </p:cNvPr>
            <p:cNvSpPr/>
            <p:nvPr/>
          </p:nvSpPr>
          <p:spPr>
            <a:xfrm>
              <a:off x="3967854" y="860633"/>
              <a:ext cx="1799493" cy="337094"/>
            </a:xfrm>
            <a:prstGeom prst="rect">
              <a:avLst/>
            </a:prstGeom>
            <a:noFill/>
            <a:ln>
              <a:noFill/>
            </a:ln>
          </p:spPr>
          <p:style>
            <a:lnRef idx="0">
              <a:srgbClr val="FFFFFF"/>
            </a:lnRef>
            <a:fillRef idx="0">
              <a:srgbClr val="FFFFFF"/>
            </a:fillRef>
            <a:effectRef idx="0">
              <a:srgbClr val="FFFFFF"/>
            </a:effectRef>
            <a:fontRef idx="minor"/>
          </p:style>
          <p:txBody>
            <a:bodyPr wrap="none" lIns="108847" tIns="54423" rIns="108847" bIns="54423">
              <a:spAutoFit/>
            </a:bodyPr>
            <a:lstStyle/>
            <a:p>
              <a:pPr lvl="0" fontAlgn="auto">
                <a:defRPr/>
              </a:pPr>
              <a:r>
                <a:rPr lang="zh-CN" altLang="en-US" sz="1935" spc="242" noProof="1">
                  <a:solidFill>
                    <a:srgbClr val="FFFFFF"/>
                  </a:solidFill>
                  <a:latin typeface="FZLanTingHeiS-EL-GB" panose="02000000000000000000" pitchFamily="2" charset="-122"/>
                  <a:ea typeface="FZLanTingHeiS-EL-GB" panose="02000000000000000000" pitchFamily="2" charset="-122"/>
                </a:rPr>
                <a:t>圣象全球影响力</a:t>
              </a:r>
              <a:endParaRPr lang="en-US" sz="1935" spc="242" noProof="1">
                <a:latin typeface="FZLanTingHeiS-EL-GB" panose="02000000000000000000" pitchFamily="2" charset="-122"/>
                <a:ea typeface="FZLanTingHeiS-EL-GB" panose="02000000000000000000" pitchFamily="2" charset="-122"/>
              </a:endParaRPr>
            </a:p>
          </p:txBody>
        </p:sp>
      </p:grpSp>
    </p:spTree>
    <p:extLst>
      <p:ext uri="{BB962C8B-B14F-4D97-AF65-F5344CB8AC3E}">
        <p14:creationId xmlns:p14="http://schemas.microsoft.com/office/powerpoint/2010/main" val="141229567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图片 16">
            <a:extLst>
              <a:ext uri="{FF2B5EF4-FFF2-40B4-BE49-F238E27FC236}">
                <a16:creationId xmlns:a16="http://schemas.microsoft.com/office/drawing/2014/main" id="{9F60FBD1-D562-42D8-9F35-9E06CEA7D289}"/>
              </a:ext>
            </a:extLst>
          </p:cNvPr>
          <p:cNvPicPr/>
          <p:nvPr/>
        </p:nvPicPr>
        <p:blipFill>
          <a:blip r:embed="rId2"/>
          <a:stretch>
            <a:fillRect/>
          </a:stretch>
        </p:blipFill>
        <p:spPr>
          <a:xfrm>
            <a:off x="-13224" y="-3840"/>
            <a:ext cx="12212692" cy="6867600"/>
          </a:xfrm>
          <a:prstGeom prst="rect">
            <a:avLst/>
          </a:prstGeom>
          <a:noFill/>
          <a:ln w="9525">
            <a:noFill/>
          </a:ln>
        </p:spPr>
      </p:pic>
      <p:sp>
        <p:nvSpPr>
          <p:cNvPr id="10" name="Object 402">
            <a:extLst>
              <a:ext uri="{FF2B5EF4-FFF2-40B4-BE49-F238E27FC236}">
                <a16:creationId xmlns:a16="http://schemas.microsoft.com/office/drawing/2014/main" id="{92D52491-D653-479F-88E0-EF3EBDD41A68}"/>
              </a:ext>
            </a:extLst>
          </p:cNvPr>
          <p:cNvSpPr txBox="1"/>
          <p:nvPr/>
        </p:nvSpPr>
        <p:spPr>
          <a:xfrm>
            <a:off x="842899" y="773176"/>
            <a:ext cx="9640950" cy="477012"/>
          </a:xfrm>
          <a:prstGeom prst="rect">
            <a:avLst/>
          </a:prstGeom>
        </p:spPr>
        <p:txBody>
          <a:bodyPr vert="horz" wrap="square" lIns="0" tIns="0" rIns="0" bIns="0" rtlCol="0" anchor="t" anchorCtr="0">
            <a:noAutofit/>
          </a:bodyPr>
          <a:lstStyle/>
          <a:p>
            <a:pPr algn="l">
              <a:lnSpc>
                <a:spcPct val="100000"/>
              </a:lnSpc>
            </a:pPr>
            <a:r>
              <a:rPr lang="zh-CN" altLang="en-US" sz="1935" b="1" spc="-1" dirty="0">
                <a:solidFill>
                  <a:srgbClr val="4D4D4D"/>
                </a:solidFill>
                <a:ea typeface="FZLanTingHeiS-B-GB" panose="02000000000000000000" pitchFamily="2" charset="-122"/>
              </a:rPr>
              <a:t>圣象 </a:t>
            </a:r>
            <a:r>
              <a:rPr lang="en-US" altLang="zh-CN" sz="1935" b="1" spc="-1" dirty="0">
                <a:solidFill>
                  <a:srgbClr val="4D4D4D"/>
                </a:solidFill>
                <a:ea typeface="FZLanTingHeiS-B-GB" panose="02000000000000000000" pitchFamily="2" charset="-122"/>
              </a:rPr>
              <a:t>《2026</a:t>
            </a:r>
            <a:r>
              <a:rPr lang="zh-CN" altLang="en-US" sz="1935" b="1" spc="-1" dirty="0">
                <a:solidFill>
                  <a:srgbClr val="4D4D4D"/>
                </a:solidFill>
                <a:ea typeface="FZLanTingHeiS-B-GB" panose="02000000000000000000" pitchFamily="2" charset="-122"/>
              </a:rPr>
              <a:t>德国汉诺威国际地面材料展览会 </a:t>
            </a:r>
            <a:r>
              <a:rPr lang="en-US" altLang="zh-CN" sz="1935" b="1" spc="-1" dirty="0">
                <a:solidFill>
                  <a:srgbClr val="4D4D4D"/>
                </a:solidFill>
                <a:ea typeface="FZLanTingHeiS-B-GB" panose="02000000000000000000" pitchFamily="2" charset="-122"/>
              </a:rPr>
              <a:t>DOMOTEX HANNOVER》</a:t>
            </a:r>
            <a:r>
              <a:rPr lang="zh-CN" altLang="en-US" sz="1935" b="1" spc="-1" dirty="0">
                <a:solidFill>
                  <a:srgbClr val="4D4D4D"/>
                </a:solidFill>
                <a:ea typeface="FZLanTingHeiS-B-GB" panose="02000000000000000000" pitchFamily="2" charset="-122"/>
              </a:rPr>
              <a:t>项目招标</a:t>
            </a:r>
            <a:r>
              <a:rPr lang="en-US" altLang="zh-CN" sz="1935" b="1" spc="-1" dirty="0">
                <a:solidFill>
                  <a:srgbClr val="4D4D4D"/>
                </a:solidFill>
                <a:ea typeface="FZLanTingHeiS-B-GB" panose="02000000000000000000" pitchFamily="2" charset="-122"/>
              </a:rPr>
              <a:t>Brief </a:t>
            </a:r>
            <a:r>
              <a:rPr lang="zh-CN" altLang="en-US" sz="1935" b="1" spc="-1" dirty="0">
                <a:solidFill>
                  <a:srgbClr val="4D4D4D"/>
                </a:solidFill>
                <a:ea typeface="FZLanTingHeiS-B-GB" panose="02000000000000000000" pitchFamily="2" charset="-122"/>
              </a:rPr>
              <a:t>  </a:t>
            </a:r>
          </a:p>
        </p:txBody>
      </p:sp>
      <p:pic>
        <p:nvPicPr>
          <p:cNvPr id="11" name="image 404">
            <a:extLst>
              <a:ext uri="{FF2B5EF4-FFF2-40B4-BE49-F238E27FC236}">
                <a16:creationId xmlns:a16="http://schemas.microsoft.com/office/drawing/2014/main" id="{7905736A-1C94-48F4-8ECA-B5E100AD1B20}"/>
              </a:ext>
            </a:extLst>
          </p:cNvPr>
          <p:cNvPicPr>
            <a:picLocks noChangeAspect="1"/>
          </p:cNvPicPr>
          <p:nvPr/>
        </p:nvPicPr>
        <p:blipFill>
          <a:blip r:embed="rId3"/>
          <a:srcRect/>
          <a:stretch>
            <a:fillRect/>
          </a:stretch>
        </p:blipFill>
        <p:spPr>
          <a:xfrm>
            <a:off x="635000" y="679450"/>
            <a:ext cx="88900" cy="495300"/>
          </a:xfrm>
          <a:prstGeom prst="rect">
            <a:avLst/>
          </a:prstGeom>
        </p:spPr>
      </p:pic>
      <p:pic>
        <p:nvPicPr>
          <p:cNvPr id="12" name="image 405">
            <a:extLst>
              <a:ext uri="{FF2B5EF4-FFF2-40B4-BE49-F238E27FC236}">
                <a16:creationId xmlns:a16="http://schemas.microsoft.com/office/drawing/2014/main" id="{CED99CA4-F771-4DD8-A837-1452E2A1C49A}"/>
              </a:ext>
            </a:extLst>
          </p:cNvPr>
          <p:cNvPicPr>
            <a:picLocks noChangeAspect="1"/>
          </p:cNvPicPr>
          <p:nvPr/>
        </p:nvPicPr>
        <p:blipFill>
          <a:blip r:embed="rId4"/>
          <a:srcRect/>
          <a:stretch>
            <a:fillRect/>
          </a:stretch>
        </p:blipFill>
        <p:spPr>
          <a:xfrm>
            <a:off x="842900" y="1679448"/>
            <a:ext cx="10525686" cy="4519930"/>
          </a:xfrm>
          <a:prstGeom prst="rect">
            <a:avLst/>
          </a:prstGeom>
        </p:spPr>
      </p:pic>
      <p:sp>
        <p:nvSpPr>
          <p:cNvPr id="13" name="文本框 12">
            <a:extLst>
              <a:ext uri="{FF2B5EF4-FFF2-40B4-BE49-F238E27FC236}">
                <a16:creationId xmlns:a16="http://schemas.microsoft.com/office/drawing/2014/main" id="{AF461F33-26AF-40D2-A31D-818750D0C4BD}"/>
              </a:ext>
            </a:extLst>
          </p:cNvPr>
          <p:cNvSpPr txBox="1"/>
          <p:nvPr/>
        </p:nvSpPr>
        <p:spPr>
          <a:xfrm>
            <a:off x="1395167" y="2326132"/>
            <a:ext cx="6249971" cy="1323439"/>
          </a:xfrm>
          <a:prstGeom prst="rect">
            <a:avLst/>
          </a:prstGeom>
          <a:noFill/>
        </p:spPr>
        <p:txBody>
          <a:bodyPr wrap="square" rtlCol="0">
            <a:spAutoFit/>
          </a:bodyPr>
          <a:lstStyle/>
          <a:p>
            <a:r>
              <a:rPr lang="en-US" altLang="zh-CN" sz="1600" spc="-1" dirty="0">
                <a:solidFill>
                  <a:srgbClr val="595959"/>
                </a:solidFill>
                <a:ea typeface="FZLanTingHeiS-EL-GB" panose="02000000000000000000" pitchFamily="2" charset="-122"/>
              </a:rPr>
              <a:t>Part 1 </a:t>
            </a:r>
            <a:r>
              <a:rPr lang="zh-CN" altLang="en-US" sz="1600" spc="-1" dirty="0">
                <a:solidFill>
                  <a:srgbClr val="595959"/>
                </a:solidFill>
                <a:ea typeface="FZLanTingHeiS-EL-GB" panose="02000000000000000000" pitchFamily="2" charset="-122"/>
              </a:rPr>
              <a:t>项目背景</a:t>
            </a:r>
            <a:endParaRPr lang="en-US" altLang="zh-CN" sz="1600" spc="-1" dirty="0">
              <a:solidFill>
                <a:srgbClr val="595959"/>
              </a:solidFill>
              <a:ea typeface="FZLanTingHeiS-EL-GB" panose="02000000000000000000" pitchFamily="2" charset="-122"/>
            </a:endParaRPr>
          </a:p>
          <a:p>
            <a:endParaRPr lang="en-US" altLang="zh-CN" sz="1600" spc="-1" dirty="0">
              <a:solidFill>
                <a:srgbClr val="595959"/>
              </a:solidFill>
              <a:ea typeface="FZLanTingHeiS-EL-GB" panose="02000000000000000000" pitchFamily="2" charset="-122"/>
            </a:endParaRPr>
          </a:p>
          <a:p>
            <a:r>
              <a:rPr lang="en-US" altLang="zh-CN" sz="1600" spc="-1" dirty="0">
                <a:solidFill>
                  <a:srgbClr val="595959"/>
                </a:solidFill>
                <a:ea typeface="FZLanTingHeiS-EL-GB" panose="02000000000000000000" pitchFamily="2" charset="-122"/>
              </a:rPr>
              <a:t>Part 2 </a:t>
            </a:r>
            <a:r>
              <a:rPr lang="zh-CN" altLang="en-US" sz="1600" spc="-1" dirty="0">
                <a:solidFill>
                  <a:srgbClr val="595959"/>
                </a:solidFill>
                <a:ea typeface="FZLanTingHeiS-EL-GB" panose="02000000000000000000" pitchFamily="2" charset="-122"/>
              </a:rPr>
              <a:t>项目需求</a:t>
            </a:r>
            <a:endParaRPr lang="en-US" altLang="zh-CN" sz="1600" spc="-1" dirty="0">
              <a:solidFill>
                <a:srgbClr val="595959"/>
              </a:solidFill>
              <a:ea typeface="FZLanTingHeiS-EL-GB" panose="02000000000000000000" pitchFamily="2" charset="-122"/>
            </a:endParaRPr>
          </a:p>
          <a:p>
            <a:endParaRPr lang="en-US" altLang="zh-CN" sz="1600" spc="-1" dirty="0">
              <a:solidFill>
                <a:srgbClr val="595959"/>
              </a:solidFill>
              <a:ea typeface="FZLanTingHeiS-EL-GB" panose="02000000000000000000" pitchFamily="2" charset="-122"/>
            </a:endParaRPr>
          </a:p>
          <a:p>
            <a:r>
              <a:rPr lang="en-US" altLang="zh-CN" sz="1600" spc="-1" dirty="0">
                <a:solidFill>
                  <a:srgbClr val="595959"/>
                </a:solidFill>
                <a:ea typeface="FZLanTingHeiS-EL-GB" panose="02000000000000000000" pitchFamily="2" charset="-122"/>
              </a:rPr>
              <a:t>Part 3 </a:t>
            </a:r>
            <a:r>
              <a:rPr lang="zh-CN" altLang="en-US" sz="1600" spc="-1" dirty="0">
                <a:solidFill>
                  <a:srgbClr val="595959"/>
                </a:solidFill>
                <a:ea typeface="FZLanTingHeiS-EL-GB" panose="02000000000000000000" pitchFamily="2" charset="-122"/>
              </a:rPr>
              <a:t>项目时间节点</a:t>
            </a:r>
            <a:r>
              <a:rPr lang="en-US" altLang="zh-CN" sz="1600" spc="-1" dirty="0">
                <a:solidFill>
                  <a:srgbClr val="595959"/>
                </a:solidFill>
                <a:ea typeface="FZLanTingHeiS-EL-GB" panose="02000000000000000000" pitchFamily="2" charset="-122"/>
              </a:rPr>
              <a:t>                         </a:t>
            </a:r>
          </a:p>
        </p:txBody>
      </p:sp>
    </p:spTree>
    <p:extLst>
      <p:ext uri="{BB962C8B-B14F-4D97-AF65-F5344CB8AC3E}">
        <p14:creationId xmlns:p14="http://schemas.microsoft.com/office/powerpoint/2010/main" val="101057144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name="Slide 3">
    <p:bg>
      <p:bgPr>
        <a:solidFill>
          <a:srgbClr val="FFFFFF"/>
        </a:solidFill>
        <a:effectLst/>
      </p:bgPr>
    </p:bg>
    <p:spTree>
      <p:nvGrpSpPr>
        <p:cNvPr id="1" name=""/>
        <p:cNvGrpSpPr/>
        <p:nvPr/>
      </p:nvGrpSpPr>
      <p:grpSpPr>
        <a:xfrm>
          <a:off x="0" y="0"/>
          <a:ext cx="0" cy="0"/>
          <a:chOff x="0" y="0"/>
          <a:chExt cx="0" cy="0"/>
        </a:xfrm>
      </p:grpSpPr>
      <p:pic>
        <p:nvPicPr>
          <p:cNvPr id="9301" name="image 301"/>
          <p:cNvPicPr>
            <a:picLocks noChangeAspect="1"/>
          </p:cNvPicPr>
          <p:nvPr/>
        </p:nvPicPr>
        <p:blipFill>
          <a:blip r:embed="rId2"/>
          <a:srcRect/>
          <a:stretch>
            <a:fillRect/>
          </a:stretch>
        </p:blipFill>
        <p:spPr>
          <a:xfrm>
            <a:off x="0" y="-19050"/>
            <a:ext cx="12192000" cy="6877050"/>
          </a:xfrm>
          <a:prstGeom prst="rect">
            <a:avLst/>
          </a:prstGeom>
        </p:spPr>
      </p:pic>
      <p:pic>
        <p:nvPicPr>
          <p:cNvPr id="6" name="图片 5">
            <a:extLst>
              <a:ext uri="{FF2B5EF4-FFF2-40B4-BE49-F238E27FC236}">
                <a16:creationId xmlns:a16="http://schemas.microsoft.com/office/drawing/2014/main" id="{F7E5F54E-45F1-4C07-A377-BC7E05573DF2}"/>
              </a:ext>
            </a:extLst>
          </p:cNvPr>
          <p:cNvPicPr/>
          <p:nvPr/>
        </p:nvPicPr>
        <p:blipFill>
          <a:blip r:embed="rId3"/>
          <a:stretch>
            <a:fillRect/>
          </a:stretch>
        </p:blipFill>
        <p:spPr>
          <a:xfrm>
            <a:off x="-13224" y="-3840"/>
            <a:ext cx="12212692" cy="6867600"/>
          </a:xfrm>
          <a:prstGeom prst="rect">
            <a:avLst/>
          </a:prstGeom>
          <a:noFill/>
          <a:ln w="9525">
            <a:noFill/>
          </a:ln>
        </p:spPr>
      </p:pic>
      <p:sp>
        <p:nvSpPr>
          <p:cNvPr id="303" name="Object 303"/>
          <p:cNvSpPr txBox="1"/>
          <p:nvPr/>
        </p:nvSpPr>
        <p:spPr>
          <a:xfrm>
            <a:off x="1628520" y="2183765"/>
            <a:ext cx="6527800" cy="850900"/>
          </a:xfrm>
          <a:prstGeom prst="rect">
            <a:avLst/>
          </a:prstGeom>
        </p:spPr>
        <p:txBody>
          <a:bodyPr vert="horz" wrap="square" lIns="0" tIns="0" rIns="0" bIns="0" rtlCol="0" anchor="t" anchorCtr="0">
            <a:noAutofit/>
          </a:bodyPr>
          <a:lstStyle/>
          <a:p>
            <a:pPr algn="l">
              <a:lnSpc>
                <a:spcPct val="100000"/>
              </a:lnSpc>
            </a:pPr>
            <a:r>
              <a:rPr lang="en-US" altLang="zh-CN" sz="5400" b="1" i="0" dirty="0">
                <a:solidFill>
                  <a:srgbClr val="0D0D0D"/>
                </a:solidFill>
                <a:latin typeface="Arial Black" panose="020B0A04020102020204" pitchFamily="34" charset="0"/>
                <a:ea typeface="Dream-BraveGB-Heavy"/>
              </a:rPr>
              <a:t>Part 1 </a:t>
            </a:r>
            <a:r>
              <a:rPr lang="zh-CN" altLang="en-US" sz="5400" b="1" i="0" dirty="0">
                <a:solidFill>
                  <a:srgbClr val="0D0D0D"/>
                </a:solidFill>
                <a:latin typeface="Arial Black" panose="020B0A04020102020204" pitchFamily="34" charset="0"/>
                <a:ea typeface="Dream-BraveGB-Heavy"/>
              </a:rPr>
              <a:t>项目背景</a:t>
            </a:r>
            <a:endParaRPr lang="zh-CN" altLang="en-US" sz="5400" dirty="0">
              <a:latin typeface="Arial Black" panose="020B0A04020102020204" pitchFamily="34" charset="0"/>
            </a:endParaRPr>
          </a:p>
        </p:txBody>
      </p:sp>
      <p:pic>
        <p:nvPicPr>
          <p:cNvPr id="5" name="图片 4">
            <a:extLst>
              <a:ext uri="{FF2B5EF4-FFF2-40B4-BE49-F238E27FC236}">
                <a16:creationId xmlns:a16="http://schemas.microsoft.com/office/drawing/2014/main" id="{611F324E-FE2B-489A-8AE2-363715A750DF}"/>
              </a:ext>
            </a:extLst>
          </p:cNvPr>
          <p:cNvPicPr>
            <a:picLocks noChangeAspect="1"/>
          </p:cNvPicPr>
          <p:nvPr/>
        </p:nvPicPr>
        <p:blipFill>
          <a:blip r:embed="rId4"/>
          <a:stretch>
            <a:fillRect/>
          </a:stretch>
        </p:blipFill>
        <p:spPr>
          <a:xfrm>
            <a:off x="9403307" y="462627"/>
            <a:ext cx="2395086" cy="658649"/>
          </a:xfrm>
          <a:prstGeom prst="rect">
            <a:avLst/>
          </a:prstGeom>
        </p:spPr>
      </p:pic>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KSO_WM_SLIDE_ID" val="diagram20201485_1"/>
  <p:tag name="KSO_WM_TEMPLATE_SUBCATEGORY" val="0"/>
  <p:tag name="KSO_WM_SLIDE_TYPE" val="text"/>
  <p:tag name="KSO_WM_SLIDE_SUBTYPE" val="picTxt"/>
  <p:tag name="KSO_WM_SLIDE_ITEM_CNT" val="0"/>
  <p:tag name="KSO_WM_SLIDE_INDEX" val="1"/>
  <p:tag name="KSO_WM_SLIDE_SIZE" val="873*430"/>
  <p:tag name="KSO_WM_SLIDE_POSITION" val="60*46"/>
  <p:tag name="KSO_WM_TAG_VERSION" val="1.0"/>
  <p:tag name="KSO_WM_BEAUTIFY_FLAG" val="#wm#"/>
  <p:tag name="KSO_WM_TEMPLATE_CATEGORY" val="diagram"/>
  <p:tag name="KSO_WM_TEMPLATE_INDEX" val="20201485"/>
  <p:tag name="KSO_WM_SLIDE_LAYOUT" val="a_b_d_f_g"/>
  <p:tag name="KSO_WM_SLIDE_LAYOUT_CNT" val="1_1_1_1_1"/>
</p:tagLst>
</file>

<file path=ppt/tags/tag2.xml><?xml version="1.0" encoding="utf-8"?>
<p:tagLst xmlns:a="http://schemas.openxmlformats.org/drawingml/2006/main" xmlns:r="http://schemas.openxmlformats.org/officeDocument/2006/relationships" xmlns:p="http://schemas.openxmlformats.org/presentationml/2006/main">
  <p:tag name="KSO_WM_UNIT_VALUE" val="1337*1152"/>
  <p:tag name="KSO_WM_UNIT_HIGHLIGHT" val="0"/>
  <p:tag name="KSO_WM_UNIT_COMPATIBLE" val="0"/>
  <p:tag name="KSO_WM_UNIT_DIAGRAM_ISNUMVISUAL" val="0"/>
  <p:tag name="KSO_WM_UNIT_DIAGRAM_ISREFERUNIT" val="0"/>
  <p:tag name="KSO_WM_UNIT_TYPE" val="d"/>
  <p:tag name="KSO_WM_UNIT_INDEX" val="1"/>
  <p:tag name="KSO_WM_UNIT_ID" val="diagram20201485_1*d*1"/>
  <p:tag name="KSO_WM_TEMPLATE_CATEGORY" val="diagram"/>
  <p:tag name="KSO_WM_TEMPLATE_INDEX" val="20201485"/>
  <p:tag name="KSO_WM_UNIT_LAYERLEVEL" val="1"/>
  <p:tag name="KSO_WM_TAG_VERSION" val="1.0"/>
  <p:tag name="KSO_WM_BEAUTIFY_FLAG" val="#wm#"/>
</p:tagLst>
</file>

<file path=ppt/tags/tag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1485_1*i*2"/>
  <p:tag name="KSO_WM_TEMPLATE_CATEGORY" val="diagram"/>
  <p:tag name="KSO_WM_TEMPLATE_INDEX" val="20201485"/>
  <p:tag name="KSO_WM_UNIT_LAYERLEVEL" val="1"/>
  <p:tag name="KSO_WM_TAG_VERSION" val="1.0"/>
  <p:tag name="KSO_WM_BEAUTIFY_FLAG" val="#wm#"/>
</p:tagLst>
</file>

<file path=ppt/tags/tag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1485_1*i*5"/>
  <p:tag name="KSO_WM_TEMPLATE_CATEGORY" val="diagram"/>
  <p:tag name="KSO_WM_TEMPLATE_INDEX" val="20201485"/>
  <p:tag name="KSO_WM_UNIT_LAYERLEVEL" val="1"/>
  <p:tag name="KSO_WM_TAG_VERSION" val="1.0"/>
  <p:tag name="KSO_WM_BEAUTIFY_FLAG" val="#wm#"/>
</p:tagLst>
</file>

<file path=ppt/tags/tag5.xml><?xml version="1.0" encoding="utf-8"?>
<p:tagLst xmlns:a="http://schemas.openxmlformats.org/drawingml/2006/main" xmlns:r="http://schemas.openxmlformats.org/officeDocument/2006/relationships" xmlns:p="http://schemas.openxmlformats.org/presentationml/2006/main">
  <p:tag name="KSO_WM_UNIT_NOCLEAR" val="0"/>
  <p:tag name="KSO_WM_UNIT_VALUE" val="112"/>
  <p:tag name="KSO_WM_UNIT_HIGHLIGHT" val="0"/>
  <p:tag name="KSO_WM_UNIT_COMPATIBLE" val="0"/>
  <p:tag name="KSO_WM_UNIT_DIAGRAM_ISNUMVISUAL" val="0"/>
  <p:tag name="KSO_WM_UNIT_DIAGRAM_ISREFERUNIT" val="0"/>
  <p:tag name="KSO_WM_UNIT_TYPE" val="f"/>
  <p:tag name="KSO_WM_UNIT_INDEX" val="1"/>
  <p:tag name="KSO_WM_UNIT_ID" val="diagram20201485_1*f*1"/>
  <p:tag name="KSO_WM_TEMPLATE_CATEGORY" val="diagram"/>
  <p:tag name="KSO_WM_TEMPLATE_INDEX" val="20201485"/>
  <p:tag name="KSO_WM_UNIT_LAYERLEVEL" val="1"/>
  <p:tag name="KSO_WM_TAG_VERSION" val="1.0"/>
  <p:tag name="KSO_WM_BEAUTIFY_FLAG" val="#wm#"/>
  <p:tag name="KSO_WM_UNIT_PRESET_TEXT" val="企业家只有两只眼睛不行，必须要有笫三只眼睛。要用一只眼睛盯住内部管理，最大限度地调动员工积极性；另一只眼睛盯住市场变化，策划创新行为；第三只眼睛用来盯住国家宏观调控政策，以便抓住机遇，超前发展"/>
</p:tagLst>
</file>

<file path=ppt/tags/tag6.xml><?xml version="1.0" encoding="utf-8"?>
<p:tagLst xmlns:a="http://schemas.openxmlformats.org/drawingml/2006/main" xmlns:r="http://schemas.openxmlformats.org/officeDocument/2006/relationships" xmlns:p="http://schemas.openxmlformats.org/presentationml/2006/main">
  <p:tag name="KSO_WM_UNIT_ISCONTENTSTITLE" val="0"/>
  <p:tag name="KSO_WM_UNIT_NOCLEAR" val="0"/>
  <p:tag name="KSO_WM_UNIT_VALUE" val="19"/>
  <p:tag name="KSO_WM_UNIT_HIGHLIGHT" val="0"/>
  <p:tag name="KSO_WM_UNIT_COMPATIBLE" val="0"/>
  <p:tag name="KSO_WM_UNIT_DIAGRAM_ISNUMVISUAL" val="0"/>
  <p:tag name="KSO_WM_UNIT_DIAGRAM_ISREFERUNIT" val="0"/>
  <p:tag name="KSO_WM_UNIT_TYPE" val="a"/>
  <p:tag name="KSO_WM_UNIT_INDEX" val="1"/>
  <p:tag name="KSO_WM_UNIT_ID" val="diagram20201485_1*a*1"/>
  <p:tag name="KSO_WM_TEMPLATE_CATEGORY" val="diagram"/>
  <p:tag name="KSO_WM_TEMPLATE_INDEX" val="20201485"/>
  <p:tag name="KSO_WM_UNIT_LAYERLEVEL" val="1"/>
  <p:tag name="KSO_WM_TAG_VERSION" val="1.0"/>
  <p:tag name="KSO_WM_BEAUTIFY_FLAG" val="#wm#"/>
  <p:tag name="KSO_WM_UNIT_PRESET_TEXT" val="励志名言"/>
</p:tagLst>
</file>

<file path=ppt/tags/tag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1485_1*i*1"/>
  <p:tag name="KSO_WM_TEMPLATE_CATEGORY" val="diagram"/>
  <p:tag name="KSO_WM_TEMPLATE_INDEX" val="20201485"/>
  <p:tag name="KSO_WM_UNIT_LAYERLEVEL" val="1"/>
  <p:tag name="KSO_WM_TAG_VERSION" val="1.0"/>
  <p:tag name="KSO_WM_BEAUTIFY_FLAG" val="#wm#"/>
</p:tagLst>
</file>

<file path=ppt/tags/tag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1485_1*i*4"/>
  <p:tag name="KSO_WM_TEMPLATE_CATEGORY" val="diagram"/>
  <p:tag name="KSO_WM_TEMPLATE_INDEX" val="20201485"/>
  <p:tag name="KSO_WM_UNIT_LAYERLEVEL" val="1"/>
  <p:tag name="KSO_WM_TAG_VERSION" val="1.0"/>
  <p:tag name="KSO_WM_BEAUTIFY_FLAG" val="#wm#"/>
</p:tagLst>
</file>

<file path=ppt/tags/tag9.xml><?xml version="1.0" encoding="utf-8"?>
<p:tagLst xmlns:a="http://schemas.openxmlformats.org/drawingml/2006/main" xmlns:r="http://schemas.openxmlformats.org/officeDocument/2006/relationships" xmlns:p="http://schemas.openxmlformats.org/presentationml/2006/main">
  <p:tag name="KSO_WM_UNIT_ISCONTENTSTITLE" val="0"/>
  <p:tag name="KSO_WM_UNIT_NOCLEAR" val="0"/>
  <p:tag name="KSO_WM_UNIT_VALUE" val="19"/>
  <p:tag name="KSO_WM_UNIT_HIGHLIGHT" val="0"/>
  <p:tag name="KSO_WM_UNIT_COMPATIBLE" val="0"/>
  <p:tag name="KSO_WM_UNIT_DIAGRAM_ISNUMVISUAL" val="0"/>
  <p:tag name="KSO_WM_UNIT_DIAGRAM_ISREFERUNIT" val="0"/>
  <p:tag name="KSO_WM_UNIT_TYPE" val="a"/>
  <p:tag name="KSO_WM_UNIT_INDEX" val="1"/>
  <p:tag name="KSO_WM_UNIT_ID" val="diagram20201485_1*a*1"/>
  <p:tag name="KSO_WM_TEMPLATE_CATEGORY" val="diagram"/>
  <p:tag name="KSO_WM_TEMPLATE_INDEX" val="20201485"/>
  <p:tag name="KSO_WM_UNIT_LAYERLEVEL" val="1"/>
  <p:tag name="KSO_WM_TAG_VERSION" val="1.0"/>
  <p:tag name="KSO_WM_BEAUTIFY_FLAG" val="#wm#"/>
  <p:tag name="KSO_WM_UNIT_PRESET_TEXT" val="励志名言"/>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Arial"/>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18600</TotalTime>
  <Words>1548</Words>
  <Application>Microsoft Office PowerPoint</Application>
  <PresentationFormat>宽屏</PresentationFormat>
  <Paragraphs>175</Paragraphs>
  <Slides>23</Slides>
  <Notes>4</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23</vt:i4>
      </vt:variant>
    </vt:vector>
  </HeadingPairs>
  <TitlesOfParts>
    <vt:vector size="33" baseType="lpstr">
      <vt:lpstr>微软雅黑</vt:lpstr>
      <vt:lpstr>ReeJi-BigRuixain-BoldGBV1.0</vt:lpstr>
      <vt:lpstr>Arial</vt:lpstr>
      <vt:lpstr>FZLanTingHeiS-EL-GB</vt:lpstr>
      <vt:lpstr>Times New Roman</vt:lpstr>
      <vt:lpstr>Arial Black</vt:lpstr>
      <vt:lpstr>微软雅黑</vt:lpstr>
      <vt:lpstr>FZLanTingHeiS-B-GB</vt:lpstr>
      <vt:lpstr>等线</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稿定设计</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稿定设计 ppt</dc:title>
  <dc:subject>www.gaoding.com</dc:subject>
  <dc:creator>稿定设计</dc:creator>
  <cp:lastModifiedBy>Owner</cp:lastModifiedBy>
  <cp:revision>48</cp:revision>
  <dcterms:created xsi:type="dcterms:W3CDTF">2024-12-03T01:30:48Z</dcterms:created>
  <dcterms:modified xsi:type="dcterms:W3CDTF">2025-07-24T08:41:13Z</dcterms:modified>
</cp:coreProperties>
</file>